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2" r:id="rId1"/>
  </p:sldMasterIdLst>
  <p:notesMasterIdLst>
    <p:notesMasterId r:id="rId3"/>
  </p:notesMasterIdLst>
  <p:handoutMasterIdLst>
    <p:handoutMasterId r:id="rId4"/>
  </p:handoutMasterIdLst>
  <p:sldIdLst>
    <p:sldId id="774" r:id="rId2"/>
  </p:sldIdLst>
  <p:sldSz cx="9144000" cy="5143500" type="screen16x9"/>
  <p:notesSz cx="7315200" cy="9601200"/>
  <p:defaultTextStyle>
    <a:defPPr>
      <a:defRPr lang="en-US"/>
    </a:defPPr>
    <a:lvl1pPr marL="0" algn="l" defTabSz="4754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5465" algn="l" defTabSz="4754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0932" algn="l" defTabSz="4754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26397" algn="l" defTabSz="4754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01863" algn="l" defTabSz="4754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77329" algn="l" defTabSz="4754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52794" algn="l" defTabSz="4754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28260" algn="l" defTabSz="4754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03726" algn="l" defTabSz="47546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83EB7B-6A2A-FD4A-9270-254626D48F17}">
          <p14:sldIdLst>
            <p14:sldId id="7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96">
          <p15:clr>
            <a:srgbClr val="A4A3A4"/>
          </p15:clr>
        </p15:guide>
        <p15:guide id="2" pos="1720">
          <p15:clr>
            <a:srgbClr val="A4A3A4"/>
          </p15:clr>
        </p15:guide>
        <p15:guide id="3" pos="3601">
          <p15:clr>
            <a:srgbClr val="A4A3A4"/>
          </p15:clr>
        </p15:guide>
        <p15:guide id="4" orient="horz" pos="1182">
          <p15:clr>
            <a:srgbClr val="A4A3A4"/>
          </p15:clr>
        </p15:guide>
        <p15:guide id="5" orient="horz" pos="3674">
          <p15:clr>
            <a:srgbClr val="A4A3A4"/>
          </p15:clr>
        </p15:guide>
        <p15:guide id="6" orient="horz" pos="430">
          <p15:clr>
            <a:srgbClr val="A4A3A4"/>
          </p15:clr>
        </p15:guide>
        <p15:guide id="7" pos="460">
          <p15:clr>
            <a:srgbClr val="A4A3A4"/>
          </p15:clr>
        </p15:guide>
        <p15:guide id="8" pos="5541">
          <p15:clr>
            <a:srgbClr val="A4A3A4"/>
          </p15:clr>
        </p15:guide>
        <p15:guide id="9" orient="horz" pos="1307">
          <p15:clr>
            <a:srgbClr val="A4A3A4"/>
          </p15:clr>
        </p15:guide>
        <p15:guide id="10" orient="horz" pos="4094">
          <p15:clr>
            <a:srgbClr val="A4A3A4"/>
          </p15:clr>
        </p15:guide>
        <p15:guide id="11" pos="461">
          <p15:clr>
            <a:srgbClr val="A4A3A4"/>
          </p15:clr>
        </p15:guide>
        <p15:guide id="12" orient="horz" pos="820">
          <p15:clr>
            <a:srgbClr val="A4A3A4"/>
          </p15:clr>
        </p15:guide>
        <p15:guide id="13" orient="horz" pos="2756">
          <p15:clr>
            <a:srgbClr val="A4A3A4"/>
          </p15:clr>
        </p15:guide>
        <p15:guide id="14" orient="horz" pos="425">
          <p15:clr>
            <a:srgbClr val="A4A3A4"/>
          </p15:clr>
        </p15:guide>
        <p15:guide id="15" pos="5405">
          <p15:clr>
            <a:srgbClr val="A4A3A4"/>
          </p15:clr>
        </p15:guide>
        <p15:guide id="16" pos="356">
          <p15:clr>
            <a:srgbClr val="A4A3A4"/>
          </p15:clr>
        </p15:guide>
        <p15:guide id="17" pos="28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rosoft Office User" initials="Office [7]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0C28"/>
    <a:srgbClr val="F6F8F8"/>
    <a:srgbClr val="5F625F"/>
    <a:srgbClr val="000012"/>
    <a:srgbClr val="C8102E"/>
    <a:srgbClr val="EFEFEF"/>
    <a:srgbClr val="53565A"/>
    <a:srgbClr val="EEC5CA"/>
    <a:srgbClr val="E1949E"/>
    <a:srgbClr val="D565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 autoAdjust="0"/>
    <p:restoredTop sz="62578" autoAdjust="0"/>
  </p:normalViewPr>
  <p:slideViewPr>
    <p:cSldViewPr snapToGrid="0" snapToObjects="1">
      <p:cViewPr varScale="1">
        <p:scale>
          <a:sx n="71" d="100"/>
          <a:sy n="71" d="100"/>
        </p:scale>
        <p:origin x="984" y="58"/>
      </p:cViewPr>
      <p:guideLst>
        <p:guide orient="horz" pos="796"/>
        <p:guide pos="1720"/>
        <p:guide pos="3601"/>
        <p:guide orient="horz" pos="1182"/>
        <p:guide orient="horz" pos="3674"/>
        <p:guide orient="horz" pos="430"/>
        <p:guide pos="460"/>
        <p:guide pos="5541"/>
        <p:guide orient="horz" pos="1307"/>
        <p:guide orient="horz" pos="4094"/>
        <p:guide pos="461"/>
        <p:guide orient="horz" pos="820"/>
        <p:guide orient="horz" pos="2756"/>
        <p:guide orient="horz" pos="425"/>
        <p:guide pos="5405"/>
        <p:guide pos="356"/>
        <p:guide pos="288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napToGrid="0" snapToObjects="1">
      <p:cViewPr varScale="1">
        <p:scale>
          <a:sx n="105" d="100"/>
          <a:sy n="105" d="100"/>
        </p:scale>
        <p:origin x="-4232" y="-10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56721" y="337036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EBC3007F-2CFB-D44D-BF5A-55B9EE608405}" type="slidenum">
              <a:rPr lang="en-US" smtClean="0">
                <a:latin typeface="Arial"/>
                <a:cs typeface="Arial"/>
              </a:rPr>
              <a:t>‹N°›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2475398" y="9191143"/>
            <a:ext cx="2207340" cy="251494"/>
          </a:xfrm>
          <a:prstGeom prst="rect">
            <a:avLst/>
          </a:prstGeom>
          <a:noFill/>
        </p:spPr>
        <p:txBody>
          <a:bodyPr wrap="square" lIns="96661" tIns="48331" rIns="96661" bIns="48331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© </a:t>
            </a:r>
            <a:r>
              <a:rPr lang="en-US" sz="1000" dirty="0" err="1">
                <a:solidFill>
                  <a:srgbClr val="000000"/>
                </a:solidFill>
                <a:latin typeface="Arial"/>
                <a:cs typeface="Arial"/>
              </a:rPr>
              <a:t>MapR</a:t>
            </a:r>
            <a:r>
              <a:rPr lang="en-US" sz="1000" dirty="0">
                <a:solidFill>
                  <a:srgbClr val="000000"/>
                </a:solidFill>
                <a:latin typeface="Arial"/>
                <a:cs typeface="Arial"/>
              </a:rPr>
              <a:t> Technologies, confidential </a:t>
            </a:r>
          </a:p>
        </p:txBody>
      </p:sp>
      <p:pic>
        <p:nvPicPr>
          <p:cNvPr id="9" name="Picture 8" descr="Mapr_200-16-46_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57" y="337037"/>
            <a:ext cx="928485" cy="33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248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26707" y="18875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53E8932-7A25-5240-B9BA-D3C5466B7FBD}" type="slidenum">
              <a:rPr lang="en-US" smtClean="0"/>
              <a:t>‹N°›</a:t>
            </a:fld>
            <a:endParaRPr lang="en-US"/>
          </a:p>
        </p:txBody>
      </p:sp>
      <p:pic>
        <p:nvPicPr>
          <p:cNvPr id="3" name="Picture 2" descr="Mapr_200-16-46_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315" y="256166"/>
            <a:ext cx="928485" cy="33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61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754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75465" algn="l" defTabSz="4754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50932" algn="l" defTabSz="4754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426397" algn="l" defTabSz="4754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901863" algn="l" defTabSz="4754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377329" algn="l" defTabSz="4754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852794" algn="l" defTabSz="4754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328260" algn="l" defTabSz="4754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803726" algn="l" defTabSz="4754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rchitecture-1850732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-1"/>
            <a:ext cx="9143999" cy="5189758"/>
          </a:xfrm>
          <a:prstGeom prst="rect">
            <a:avLst/>
          </a:prstGeom>
        </p:spPr>
      </p:pic>
      <p:sp>
        <p:nvSpPr>
          <p:cNvPr id="84" name="TextBox 83" hidden="1"/>
          <p:cNvSpPr txBox="1"/>
          <p:nvPr/>
        </p:nvSpPr>
        <p:spPr>
          <a:xfrm>
            <a:off x="8722645" y="4979599"/>
            <a:ext cx="7836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500" smtClean="0">
                <a:solidFill>
                  <a:schemeClr val="bg1"/>
                </a:solidFill>
                <a:latin typeface="+mn-lt"/>
              </a:rPr>
              <a:pPr algn="r"/>
              <a:t>‹N°›</a:t>
            </a:fld>
            <a:endParaRPr lang="en-US" sz="5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502248" y="1438812"/>
            <a:ext cx="5930991" cy="2221700"/>
          </a:xfrm>
        </p:spPr>
        <p:txBody>
          <a:bodyPr anchor="t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0" y="3802620"/>
            <a:ext cx="6725302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sp>
        <p:nvSpPr>
          <p:cNvPr id="22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502246" y="3993426"/>
            <a:ext cx="5930992" cy="986173"/>
          </a:xfrm>
        </p:spPr>
        <p:txBody>
          <a:bodyPr anchor="t">
            <a:normAutofit/>
          </a:bodyPr>
          <a:lstStyle>
            <a:lvl1pPr marL="0" indent="0">
              <a:buNone/>
              <a:defRPr sz="1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Title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8" name="Picture 17" descr="Mapr_200-16-46_R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290" y="1339924"/>
            <a:ext cx="2414710" cy="89783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6729290" y="1332052"/>
            <a:ext cx="2418698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cxnSp>
        <p:nvCxnSpPr>
          <p:cNvPr id="15" name="Straight Connector 14"/>
          <p:cNvCxnSpPr/>
          <p:nvPr/>
        </p:nvCxnSpPr>
        <p:spPr bwMode="auto">
          <a:xfrm>
            <a:off x="6725302" y="2242048"/>
            <a:ext cx="2418698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cxnSp>
        <p:nvCxnSpPr>
          <p:cNvPr id="12" name="Straight Connector 11"/>
          <p:cNvCxnSpPr/>
          <p:nvPr/>
        </p:nvCxnSpPr>
        <p:spPr bwMode="auto">
          <a:xfrm>
            <a:off x="6725302" y="1"/>
            <a:ext cx="0" cy="5189757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sp>
        <p:nvSpPr>
          <p:cNvPr id="16" name="TextBox 15" hidden="1"/>
          <p:cNvSpPr txBox="1"/>
          <p:nvPr/>
        </p:nvSpPr>
        <p:spPr>
          <a:xfrm>
            <a:off x="8722645" y="4979599"/>
            <a:ext cx="7836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500" smtClean="0">
                <a:solidFill>
                  <a:schemeClr val="bg1"/>
                </a:solidFill>
                <a:latin typeface="+mn-lt"/>
              </a:rPr>
              <a:pPr algn="r"/>
              <a:t>‹N°›</a:t>
            </a:fld>
            <a:endParaRPr lang="en-US" sz="5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TextBox 16" hidden="1"/>
          <p:cNvSpPr txBox="1"/>
          <p:nvPr userDrawn="1"/>
        </p:nvSpPr>
        <p:spPr>
          <a:xfrm>
            <a:off x="8722645" y="4979599"/>
            <a:ext cx="7836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500" smtClean="0">
                <a:solidFill>
                  <a:schemeClr val="bg1"/>
                </a:solidFill>
                <a:latin typeface="+mn-lt"/>
              </a:rPr>
              <a:pPr algn="r"/>
              <a:t>‹N°›</a:t>
            </a:fld>
            <a:endParaRPr lang="en-US" sz="5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562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ner_Cover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exels-photo-24495_filter2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02248" y="1605644"/>
            <a:ext cx="5722297" cy="2054867"/>
          </a:xfrm>
        </p:spPr>
        <p:txBody>
          <a:bodyPr anchor="t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0" y="3802620"/>
            <a:ext cx="6456676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sp>
        <p:nvSpPr>
          <p:cNvPr id="15" name="Rectangle 14"/>
          <p:cNvSpPr/>
          <p:nvPr/>
        </p:nvSpPr>
        <p:spPr bwMode="auto">
          <a:xfrm>
            <a:off x="6456676" y="1300564"/>
            <a:ext cx="2692414" cy="178685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lIns="71332" tIns="35666" rIns="71332" bIns="35666" rtlCol="0" anchor="ctr"/>
          <a:lstStyle/>
          <a:p>
            <a:pPr algn="ctr" eaLnBrk="0" hangingPunct="0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7" name="Picture 16" descr="MapRLogo_re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9958" y="1736834"/>
            <a:ext cx="1660100" cy="36053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42912" y="1736834"/>
            <a:ext cx="279924" cy="364416"/>
          </a:xfrm>
          <a:prstGeom prst="rect">
            <a:avLst/>
          </a:prstGeom>
          <a:noFill/>
        </p:spPr>
        <p:txBody>
          <a:bodyPr wrap="square" lIns="71332" tIns="35666" rIns="71332" bIns="35666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+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6456676" y="0"/>
            <a:ext cx="0" cy="514350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sp>
        <p:nvSpPr>
          <p:cNvPr id="12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502246" y="3993426"/>
            <a:ext cx="5930992" cy="986173"/>
          </a:xfrm>
        </p:spPr>
        <p:txBody>
          <a:bodyPr anchor="t">
            <a:normAutofit/>
          </a:bodyPr>
          <a:lstStyle>
            <a:lvl1pPr marL="0" indent="0">
              <a:buNone/>
              <a:defRPr sz="1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Title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279621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Ite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55624" y="898625"/>
            <a:ext cx="8260400" cy="3695999"/>
          </a:xfrm>
          <a:prstGeom prst="rect">
            <a:avLst/>
          </a:prstGeom>
        </p:spPr>
        <p:txBody>
          <a:bodyPr vert="horz" lIns="95093" tIns="47546" rIns="95093" bIns="47546" rtlCol="0">
            <a:normAutofit/>
          </a:bodyPr>
          <a:lstStyle>
            <a:lvl1pPr marL="211138" indent="-211138">
              <a:defRPr/>
            </a:lvl1pPr>
            <a:lvl2pPr marL="461963" indent="-211138">
              <a:tabLst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24" y="205980"/>
            <a:ext cx="8260400" cy="6926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8294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tem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65183" y="205980"/>
            <a:ext cx="8260400" cy="69264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9290" y="814008"/>
            <a:ext cx="3796970" cy="331618"/>
          </a:xfrm>
        </p:spPr>
        <p:txBody>
          <a:bodyPr anchor="b">
            <a:noAutofit/>
          </a:bodyPr>
          <a:lstStyle>
            <a:lvl1pPr marL="0" indent="0">
              <a:buNone/>
              <a:defRPr sz="1900" b="0">
                <a:solidFill>
                  <a:srgbClr val="000000"/>
                </a:solidFill>
                <a:latin typeface="Arial"/>
                <a:cs typeface="Arial"/>
              </a:defRPr>
            </a:lvl1pPr>
            <a:lvl2pPr marL="475465" indent="0">
              <a:buNone/>
              <a:defRPr sz="2100" b="1"/>
            </a:lvl2pPr>
            <a:lvl3pPr marL="950932" indent="0">
              <a:buNone/>
              <a:defRPr sz="1900" b="1"/>
            </a:lvl3pPr>
            <a:lvl4pPr marL="1426397" indent="0">
              <a:buNone/>
              <a:defRPr sz="1600" b="1"/>
            </a:lvl4pPr>
            <a:lvl5pPr marL="1901863" indent="0">
              <a:buNone/>
              <a:defRPr sz="1600" b="1"/>
            </a:lvl5pPr>
            <a:lvl6pPr marL="2377329" indent="0">
              <a:buNone/>
              <a:defRPr sz="1600" b="1"/>
            </a:lvl6pPr>
            <a:lvl7pPr marL="2852794" indent="0">
              <a:buNone/>
              <a:defRPr sz="1600" b="1"/>
            </a:lvl7pPr>
            <a:lvl8pPr marL="3328260" indent="0">
              <a:buNone/>
              <a:defRPr sz="1600" b="1"/>
            </a:lvl8pPr>
            <a:lvl9pPr marL="3803726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74281" y="814008"/>
            <a:ext cx="3798462" cy="331618"/>
          </a:xfrm>
        </p:spPr>
        <p:txBody>
          <a:bodyPr anchor="b">
            <a:noAutofit/>
          </a:bodyPr>
          <a:lstStyle>
            <a:lvl1pPr marL="0" indent="0">
              <a:buNone/>
              <a:defRPr sz="1900" b="0">
                <a:solidFill>
                  <a:srgbClr val="000000"/>
                </a:solidFill>
                <a:latin typeface="Arial"/>
                <a:cs typeface="Arial"/>
              </a:defRPr>
            </a:lvl1pPr>
            <a:lvl2pPr marL="475465" indent="0">
              <a:buNone/>
              <a:defRPr sz="2100" b="1"/>
            </a:lvl2pPr>
            <a:lvl3pPr marL="950932" indent="0">
              <a:buNone/>
              <a:defRPr sz="1900" b="1"/>
            </a:lvl3pPr>
            <a:lvl4pPr marL="1426397" indent="0">
              <a:buNone/>
              <a:defRPr sz="1600" b="1"/>
            </a:lvl4pPr>
            <a:lvl5pPr marL="1901863" indent="0">
              <a:buNone/>
              <a:defRPr sz="1600" b="1"/>
            </a:lvl5pPr>
            <a:lvl6pPr marL="2377329" indent="0">
              <a:buNone/>
              <a:defRPr sz="1600" b="1"/>
            </a:lvl6pPr>
            <a:lvl7pPr marL="2852794" indent="0">
              <a:buNone/>
              <a:defRPr sz="1600" b="1"/>
            </a:lvl7pPr>
            <a:lvl8pPr marL="3328260" indent="0">
              <a:buNone/>
              <a:defRPr sz="1600" b="1"/>
            </a:lvl8pPr>
            <a:lvl9pPr marL="3803726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4"/>
          </p:nvPr>
        </p:nvSpPr>
        <p:spPr>
          <a:xfrm>
            <a:off x="4774281" y="1298804"/>
            <a:ext cx="3798462" cy="3292309"/>
          </a:xfrm>
        </p:spPr>
        <p:txBody>
          <a:bodyPr/>
          <a:lstStyle>
            <a:lvl1pPr marL="177093" indent="-177093">
              <a:defRPr sz="2200"/>
            </a:lvl1pPr>
            <a:lvl2pPr marL="401244" indent="-225390">
              <a:defRPr sz="1900"/>
            </a:lvl2pPr>
            <a:lvl3pPr marL="666264" indent="-236536">
              <a:defRPr sz="1600"/>
            </a:lvl3pPr>
            <a:lvl4pPr marL="933760" indent="-236536">
              <a:defRPr sz="1400"/>
            </a:lvl4pPr>
            <a:lvl5pPr marL="1202495" indent="-236536"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0"/>
          </p:nvPr>
        </p:nvSpPr>
        <p:spPr>
          <a:xfrm>
            <a:off x="465183" y="1298804"/>
            <a:ext cx="3791077" cy="3292309"/>
          </a:xfrm>
        </p:spPr>
        <p:txBody>
          <a:bodyPr/>
          <a:lstStyle>
            <a:lvl1pPr marL="177093" indent="-177093">
              <a:defRPr sz="2200"/>
            </a:lvl1pPr>
            <a:lvl2pPr marL="401244" indent="-225390">
              <a:defRPr sz="1900"/>
            </a:lvl2pPr>
            <a:lvl3pPr marL="666264" indent="-236536">
              <a:defRPr sz="1600"/>
            </a:lvl3pPr>
            <a:lvl4pPr marL="933760" indent="-236536">
              <a:defRPr sz="1400"/>
            </a:lvl4pPr>
            <a:lvl5pPr marL="1202495" indent="-236536"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4888340" y="1211779"/>
            <a:ext cx="3798463" cy="0"/>
          </a:xfrm>
          <a:prstGeom prst="line">
            <a:avLst/>
          </a:prstGeom>
          <a:noFill/>
          <a:ln w="25400" algn="ctr">
            <a:solidFill>
              <a:srgbClr val="A7A8AA"/>
            </a:solidFill>
            <a:round/>
            <a:headEnd/>
            <a:tailEnd/>
          </a:ln>
        </p:spPr>
      </p:cxnSp>
      <p:cxnSp>
        <p:nvCxnSpPr>
          <p:cNvPr id="14" name="Straight Connector 13"/>
          <p:cNvCxnSpPr/>
          <p:nvPr/>
        </p:nvCxnSpPr>
        <p:spPr bwMode="auto">
          <a:xfrm>
            <a:off x="579243" y="1211779"/>
            <a:ext cx="3779431" cy="0"/>
          </a:xfrm>
          <a:prstGeom prst="line">
            <a:avLst/>
          </a:prstGeom>
          <a:noFill/>
          <a:ln w="25400" algn="ctr">
            <a:solidFill>
              <a:srgbClr val="A7A8AA"/>
            </a:solidFill>
            <a:round/>
            <a:headEnd/>
            <a:tailEnd/>
          </a:ln>
        </p:spPr>
      </p:cxnSp>
      <p:cxnSp>
        <p:nvCxnSpPr>
          <p:cNvPr id="9" name="Straight Connector 8"/>
          <p:cNvCxnSpPr/>
          <p:nvPr/>
        </p:nvCxnSpPr>
        <p:spPr bwMode="auto">
          <a:xfrm>
            <a:off x="4888344" y="1211779"/>
            <a:ext cx="3798463" cy="0"/>
          </a:xfrm>
          <a:prstGeom prst="line">
            <a:avLst/>
          </a:prstGeom>
          <a:noFill/>
          <a:ln w="25400" algn="ctr">
            <a:solidFill>
              <a:srgbClr val="A7A8AA"/>
            </a:solidFill>
            <a:round/>
            <a:headEnd/>
            <a:tailEnd/>
          </a:ln>
        </p:spPr>
      </p:cxnSp>
      <p:cxnSp>
        <p:nvCxnSpPr>
          <p:cNvPr id="15" name="Straight Connector 14"/>
          <p:cNvCxnSpPr/>
          <p:nvPr/>
        </p:nvCxnSpPr>
        <p:spPr bwMode="auto">
          <a:xfrm>
            <a:off x="579247" y="1211779"/>
            <a:ext cx="3779431" cy="0"/>
          </a:xfrm>
          <a:prstGeom prst="line">
            <a:avLst/>
          </a:prstGeom>
          <a:noFill/>
          <a:ln w="25400" algn="ctr">
            <a:solidFill>
              <a:srgbClr val="A7A8AA"/>
            </a:solidFill>
            <a:round/>
            <a:headEnd/>
            <a:tailEnd/>
          </a:ln>
        </p:spPr>
      </p:cxnSp>
      <p:cxnSp>
        <p:nvCxnSpPr>
          <p:cNvPr id="16" name="Straight Connector 15"/>
          <p:cNvCxnSpPr/>
          <p:nvPr userDrawn="1"/>
        </p:nvCxnSpPr>
        <p:spPr bwMode="auto">
          <a:xfrm>
            <a:off x="4872166" y="1211779"/>
            <a:ext cx="3798463" cy="0"/>
          </a:xfrm>
          <a:prstGeom prst="line">
            <a:avLst/>
          </a:prstGeom>
          <a:noFill/>
          <a:ln w="25400" algn="ctr">
            <a:solidFill>
              <a:srgbClr val="A7A8AA"/>
            </a:solidFill>
            <a:round/>
            <a:headEnd/>
            <a:tailEnd/>
          </a:ln>
        </p:spPr>
      </p:cxnSp>
      <p:cxnSp>
        <p:nvCxnSpPr>
          <p:cNvPr id="17" name="Straight Connector 16"/>
          <p:cNvCxnSpPr/>
          <p:nvPr userDrawn="1"/>
        </p:nvCxnSpPr>
        <p:spPr bwMode="auto">
          <a:xfrm>
            <a:off x="579247" y="1211779"/>
            <a:ext cx="3779431" cy="0"/>
          </a:xfrm>
          <a:prstGeom prst="line">
            <a:avLst/>
          </a:prstGeom>
          <a:noFill/>
          <a:ln w="25400" algn="ctr">
            <a:solidFill>
              <a:srgbClr val="A7A8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959407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By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359" y="1217241"/>
            <a:ext cx="7980488" cy="3377384"/>
          </a:xfrm>
        </p:spPr>
        <p:txBody>
          <a:bodyPr/>
          <a:lstStyle>
            <a:lvl1pPr marL="228600" indent="-211138">
              <a:defRPr>
                <a:solidFill>
                  <a:srgbClr val="000000"/>
                </a:solidFill>
              </a:defRPr>
            </a:lvl1pPr>
            <a:lvl2pPr marL="460375" indent="-209550">
              <a:tabLst/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6359" y="825563"/>
            <a:ext cx="7980488" cy="331847"/>
          </a:xfrm>
        </p:spPr>
        <p:txBody>
          <a:bodyPr anchor="b">
            <a:noAutofit/>
          </a:bodyPr>
          <a:lstStyle>
            <a:lvl1pPr marL="0" indent="0">
              <a:buNone/>
              <a:defRPr sz="1900" b="0">
                <a:solidFill>
                  <a:srgbClr val="000000"/>
                </a:solidFill>
                <a:latin typeface="Arial"/>
                <a:cs typeface="Arial"/>
              </a:defRPr>
            </a:lvl1pPr>
            <a:lvl2pPr marL="475465" indent="0">
              <a:buNone/>
              <a:defRPr sz="2100" b="1"/>
            </a:lvl2pPr>
            <a:lvl3pPr marL="950932" indent="0">
              <a:buNone/>
              <a:defRPr sz="1900" b="1"/>
            </a:lvl3pPr>
            <a:lvl4pPr marL="1426397" indent="0">
              <a:buNone/>
              <a:defRPr sz="1600" b="1"/>
            </a:lvl4pPr>
            <a:lvl5pPr marL="1901863" indent="0">
              <a:buNone/>
              <a:defRPr sz="1600" b="1"/>
            </a:lvl5pPr>
            <a:lvl6pPr marL="2377329" indent="0">
              <a:buNone/>
              <a:defRPr sz="1600" b="1"/>
            </a:lvl6pPr>
            <a:lvl7pPr marL="2852794" indent="0">
              <a:buNone/>
              <a:defRPr sz="1600" b="1"/>
            </a:lvl7pPr>
            <a:lvl8pPr marL="3328260" indent="0">
              <a:buNone/>
              <a:defRPr sz="1600" b="1"/>
            </a:lvl8pPr>
            <a:lvl9pPr marL="380372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0181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1732" y="205980"/>
            <a:ext cx="7968722" cy="6926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6257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4276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tem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0" y="1019125"/>
            <a:ext cx="9144000" cy="0"/>
          </a:xfrm>
          <a:prstGeom prst="line">
            <a:avLst/>
          </a:prstGeom>
          <a:noFill/>
          <a:ln w="25400" algn="ctr">
            <a:solidFill>
              <a:srgbClr val="A7A8AA"/>
            </a:solidFill>
            <a:round/>
            <a:headEnd/>
            <a:tailEnd/>
          </a:ln>
        </p:spPr>
      </p:cxnSp>
      <p:cxnSp>
        <p:nvCxnSpPr>
          <p:cNvPr id="4" name="Straight Connector 3"/>
          <p:cNvCxnSpPr/>
          <p:nvPr/>
        </p:nvCxnSpPr>
        <p:spPr bwMode="auto">
          <a:xfrm>
            <a:off x="4560973" y="1018778"/>
            <a:ext cx="0" cy="3850183"/>
          </a:xfrm>
          <a:prstGeom prst="line">
            <a:avLst/>
          </a:prstGeom>
          <a:noFill/>
          <a:ln w="25400" algn="ctr">
            <a:solidFill>
              <a:srgbClr val="A7A8AA"/>
            </a:solidFill>
            <a:round/>
            <a:headEnd/>
            <a:tailEnd/>
          </a:ln>
        </p:spPr>
      </p:cxnSp>
      <p:cxnSp>
        <p:nvCxnSpPr>
          <p:cNvPr id="5" name="Straight Connector 4"/>
          <p:cNvCxnSpPr/>
          <p:nvPr/>
        </p:nvCxnSpPr>
        <p:spPr bwMode="auto">
          <a:xfrm>
            <a:off x="6769834" y="1019125"/>
            <a:ext cx="0" cy="3850183"/>
          </a:xfrm>
          <a:prstGeom prst="line">
            <a:avLst/>
          </a:prstGeom>
          <a:noFill/>
          <a:ln w="25400" algn="ctr">
            <a:solidFill>
              <a:srgbClr val="A7A8AA"/>
            </a:solidFill>
            <a:round/>
            <a:headEnd/>
            <a:tailEnd/>
          </a:ln>
        </p:spPr>
      </p:cxnSp>
      <p:cxnSp>
        <p:nvCxnSpPr>
          <p:cNvPr id="6" name="Straight Connector 5"/>
          <p:cNvCxnSpPr/>
          <p:nvPr/>
        </p:nvCxnSpPr>
        <p:spPr bwMode="auto">
          <a:xfrm>
            <a:off x="2379981" y="1018778"/>
            <a:ext cx="0" cy="3850183"/>
          </a:xfrm>
          <a:prstGeom prst="line">
            <a:avLst/>
          </a:prstGeom>
          <a:noFill/>
          <a:ln w="25400" algn="ctr">
            <a:solidFill>
              <a:srgbClr val="A7A8AA"/>
            </a:solidFill>
            <a:round/>
            <a:headEnd/>
            <a:tailEnd/>
          </a:ln>
        </p:spPr>
      </p:cxn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341663" y="1272780"/>
            <a:ext cx="1868821" cy="330994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603182" y="1272780"/>
            <a:ext cx="1836416" cy="330994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4757701" y="1272780"/>
            <a:ext cx="1836416" cy="330994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015859" y="1272780"/>
            <a:ext cx="1836416" cy="330994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341578" y="1764507"/>
            <a:ext cx="1868905" cy="2892029"/>
          </a:xfrm>
        </p:spPr>
        <p:txBody>
          <a:bodyPr>
            <a:normAutofit/>
          </a:bodyPr>
          <a:lstStyle>
            <a:lvl1pPr marL="171450" indent="-155575">
              <a:defRPr sz="1200"/>
            </a:lvl1pPr>
            <a:lvl2pPr marL="341313" indent="-155575"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2603182" y="1764507"/>
            <a:ext cx="1868905" cy="2892029"/>
          </a:xfrm>
        </p:spPr>
        <p:txBody>
          <a:bodyPr>
            <a:normAutofit/>
          </a:bodyPr>
          <a:lstStyle>
            <a:lvl1pPr marL="171450" indent="-155575">
              <a:defRPr sz="1200"/>
            </a:lvl1pPr>
            <a:lvl2pPr marL="341313" indent="-155575"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4757701" y="1764507"/>
            <a:ext cx="1868905" cy="2892029"/>
          </a:xfrm>
        </p:spPr>
        <p:txBody>
          <a:bodyPr>
            <a:normAutofit/>
          </a:bodyPr>
          <a:lstStyle>
            <a:lvl1pPr marL="171450" indent="-155575">
              <a:defRPr sz="1200"/>
            </a:lvl1pPr>
            <a:lvl2pPr marL="341313" indent="-155575"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/>
          </p:nvPr>
        </p:nvSpPr>
        <p:spPr>
          <a:xfrm>
            <a:off x="7015859" y="1764507"/>
            <a:ext cx="1868905" cy="2892029"/>
          </a:xfrm>
        </p:spPr>
        <p:txBody>
          <a:bodyPr>
            <a:normAutofit/>
          </a:bodyPr>
          <a:lstStyle>
            <a:lvl1pPr marL="171450" indent="-155575">
              <a:defRPr sz="1200"/>
            </a:lvl1pPr>
            <a:lvl2pPr marL="341313" indent="-155575"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607433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ettyImages-164456141_Red-01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94" y="-1"/>
            <a:ext cx="9144000" cy="4874540"/>
          </a:xfrm>
          <a:prstGeom prst="rect">
            <a:avLst/>
          </a:prstGeom>
        </p:spPr>
      </p:pic>
      <p:sp>
        <p:nvSpPr>
          <p:cNvPr id="84" name="TextBox 83" hidden="1"/>
          <p:cNvSpPr txBox="1"/>
          <p:nvPr/>
        </p:nvSpPr>
        <p:spPr>
          <a:xfrm>
            <a:off x="8722645" y="4979599"/>
            <a:ext cx="7836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500" smtClean="0">
                <a:solidFill>
                  <a:schemeClr val="bg1"/>
                </a:solidFill>
                <a:latin typeface="+mn-lt"/>
              </a:rPr>
              <a:t>‹N°›</a:t>
            </a:fld>
            <a:endParaRPr lang="en-US" sz="5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40273" y="2181927"/>
            <a:ext cx="5806020" cy="482440"/>
          </a:xfrm>
        </p:spPr>
        <p:txBody>
          <a:bodyPr anchor="ctr">
            <a:noAutofit/>
          </a:bodyPr>
          <a:lstStyle>
            <a:lvl1pPr marL="0" indent="0" algn="l" defTabSz="713293" rtl="0" eaLnBrk="1" latinLnBrk="0" hangingPunct="1">
              <a:lnSpc>
                <a:spcPct val="95000"/>
              </a:lnSpc>
              <a:spcBef>
                <a:spcPts val="0"/>
              </a:spcBef>
              <a:buNone/>
              <a:defRPr lang="en-US" sz="3000" b="0" kern="1200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TRANSITION SLIDE OPTION 1</a:t>
            </a:r>
          </a:p>
        </p:txBody>
      </p:sp>
      <p:sp>
        <p:nvSpPr>
          <p:cNvPr id="12" name="TextBox 11" hidden="1"/>
          <p:cNvSpPr txBox="1"/>
          <p:nvPr/>
        </p:nvSpPr>
        <p:spPr>
          <a:xfrm>
            <a:off x="8722645" y="4979599"/>
            <a:ext cx="7836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500" smtClean="0">
                <a:solidFill>
                  <a:schemeClr val="bg1"/>
                </a:solidFill>
                <a:latin typeface="+mn-lt"/>
              </a:rPr>
              <a:t>‹N°›</a:t>
            </a:fld>
            <a:endParaRPr lang="en-US" sz="5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246291" y="0"/>
            <a:ext cx="0" cy="4874540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6" name="Straight Connector 5"/>
          <p:cNvCxnSpPr/>
          <p:nvPr/>
        </p:nvCxnSpPr>
        <p:spPr bwMode="auto">
          <a:xfrm>
            <a:off x="6246292" y="1448432"/>
            <a:ext cx="2897709" cy="0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7" name="Straight Connector 6"/>
          <p:cNvCxnSpPr/>
          <p:nvPr/>
        </p:nvCxnSpPr>
        <p:spPr bwMode="auto">
          <a:xfrm>
            <a:off x="1" y="3738373"/>
            <a:ext cx="6246291" cy="0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8" name="Straight Connector 7"/>
          <p:cNvCxnSpPr/>
          <p:nvPr/>
        </p:nvCxnSpPr>
        <p:spPr bwMode="auto">
          <a:xfrm>
            <a:off x="8070783" y="1448433"/>
            <a:ext cx="0" cy="3426107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9" name="Straight Connector 8"/>
          <p:cNvCxnSpPr/>
          <p:nvPr/>
        </p:nvCxnSpPr>
        <p:spPr bwMode="auto">
          <a:xfrm>
            <a:off x="8070785" y="2542228"/>
            <a:ext cx="1073217" cy="0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0" y="4874540"/>
            <a:ext cx="9144000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sp>
        <p:nvSpPr>
          <p:cNvPr id="14" name="TextBox 13" hidden="1"/>
          <p:cNvSpPr txBox="1"/>
          <p:nvPr/>
        </p:nvSpPr>
        <p:spPr>
          <a:xfrm>
            <a:off x="8722645" y="4979599"/>
            <a:ext cx="7836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500" smtClean="0">
                <a:solidFill>
                  <a:schemeClr val="bg1"/>
                </a:solidFill>
                <a:latin typeface="+mn-lt"/>
              </a:rPr>
              <a:t>‹N°›</a:t>
            </a:fld>
            <a:endParaRPr lang="en-US" sz="5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TextBox 14" hidden="1"/>
          <p:cNvSpPr txBox="1"/>
          <p:nvPr userDrawn="1"/>
        </p:nvSpPr>
        <p:spPr>
          <a:xfrm>
            <a:off x="8722645" y="4979599"/>
            <a:ext cx="7836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500" smtClean="0">
                <a:solidFill>
                  <a:schemeClr val="bg1"/>
                </a:solidFill>
                <a:latin typeface="+mn-lt"/>
              </a:rPr>
              <a:t>‹N°›</a:t>
            </a:fld>
            <a:endParaRPr lang="en-US" sz="5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053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9144002" cy="4874540"/>
          </a:xfrm>
          <a:prstGeom prst="rect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8070783" y="1448432"/>
            <a:ext cx="1073217" cy="1093796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4" name="TextBox 83" hidden="1"/>
          <p:cNvSpPr txBox="1"/>
          <p:nvPr/>
        </p:nvSpPr>
        <p:spPr>
          <a:xfrm>
            <a:off x="8722645" y="4979599"/>
            <a:ext cx="7836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500" smtClean="0">
                <a:solidFill>
                  <a:schemeClr val="bg1"/>
                </a:solidFill>
                <a:latin typeface="+mn-lt"/>
              </a:rPr>
              <a:t>‹N°›</a:t>
            </a:fld>
            <a:endParaRPr lang="en-US" sz="5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4540" y="2181927"/>
            <a:ext cx="5780440" cy="482440"/>
          </a:xfrm>
        </p:spPr>
        <p:txBody>
          <a:bodyPr anchor="ctr">
            <a:noAutofit/>
          </a:bodyPr>
          <a:lstStyle>
            <a:lvl1pPr marL="0" indent="0" algn="l" defTabSz="713293" rtl="0" eaLnBrk="1" latinLnBrk="0" hangingPunct="1">
              <a:lnSpc>
                <a:spcPct val="95000"/>
              </a:lnSpc>
              <a:spcBef>
                <a:spcPts val="0"/>
              </a:spcBef>
              <a:buNone/>
              <a:defRPr lang="en-US" sz="3000" b="0" kern="1200" baseline="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TRANSITION SLIDE OPTION 2</a:t>
            </a:r>
          </a:p>
        </p:txBody>
      </p:sp>
      <p:sp>
        <p:nvSpPr>
          <p:cNvPr id="12" name="TextBox 11" hidden="1"/>
          <p:cNvSpPr txBox="1"/>
          <p:nvPr/>
        </p:nvSpPr>
        <p:spPr>
          <a:xfrm>
            <a:off x="8722645" y="4979599"/>
            <a:ext cx="7836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500" smtClean="0">
                <a:solidFill>
                  <a:schemeClr val="bg1"/>
                </a:solidFill>
                <a:latin typeface="+mn-lt"/>
              </a:rPr>
              <a:t>‹N°›</a:t>
            </a:fld>
            <a:endParaRPr lang="en-US" sz="5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6246291" y="0"/>
            <a:ext cx="0" cy="4874540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6" name="Straight Connector 5"/>
          <p:cNvCxnSpPr/>
          <p:nvPr/>
        </p:nvCxnSpPr>
        <p:spPr bwMode="auto">
          <a:xfrm>
            <a:off x="6246292" y="1448432"/>
            <a:ext cx="2897709" cy="0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7" name="Straight Connector 6"/>
          <p:cNvCxnSpPr/>
          <p:nvPr/>
        </p:nvCxnSpPr>
        <p:spPr bwMode="auto">
          <a:xfrm>
            <a:off x="1" y="3738373"/>
            <a:ext cx="6246291" cy="0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8" name="Straight Connector 7"/>
          <p:cNvCxnSpPr/>
          <p:nvPr/>
        </p:nvCxnSpPr>
        <p:spPr bwMode="auto">
          <a:xfrm>
            <a:off x="8070783" y="1448433"/>
            <a:ext cx="0" cy="3426107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9" name="Straight Connector 8"/>
          <p:cNvCxnSpPr/>
          <p:nvPr/>
        </p:nvCxnSpPr>
        <p:spPr bwMode="auto">
          <a:xfrm>
            <a:off x="8070785" y="2542228"/>
            <a:ext cx="1073217" cy="0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13" name="Straight Connector 12"/>
          <p:cNvCxnSpPr/>
          <p:nvPr/>
        </p:nvCxnSpPr>
        <p:spPr bwMode="auto">
          <a:xfrm>
            <a:off x="0" y="4874540"/>
            <a:ext cx="9144000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sp>
        <p:nvSpPr>
          <p:cNvPr id="14" name="TextBox 13" hidden="1"/>
          <p:cNvSpPr txBox="1"/>
          <p:nvPr/>
        </p:nvSpPr>
        <p:spPr>
          <a:xfrm>
            <a:off x="8722645" y="4979599"/>
            <a:ext cx="7836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500" smtClean="0">
                <a:solidFill>
                  <a:schemeClr val="bg1"/>
                </a:solidFill>
                <a:latin typeface="+mn-lt"/>
              </a:rPr>
              <a:t>‹N°›</a:t>
            </a:fld>
            <a:endParaRPr lang="en-US" sz="5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TextBox 14" hidden="1"/>
          <p:cNvSpPr txBox="1"/>
          <p:nvPr userDrawn="1"/>
        </p:nvSpPr>
        <p:spPr>
          <a:xfrm>
            <a:off x="8722645" y="4979599"/>
            <a:ext cx="7836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500" smtClean="0">
                <a:solidFill>
                  <a:schemeClr val="bg1"/>
                </a:solidFill>
                <a:latin typeface="+mn-lt"/>
              </a:rPr>
              <a:t>‹N°›</a:t>
            </a:fld>
            <a:endParaRPr lang="en-US" sz="5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2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65149" y="1042977"/>
            <a:ext cx="8007351" cy="3818424"/>
          </a:xfrm>
          <a:solidFill>
            <a:schemeClr val="bg1">
              <a:lumMod val="95000"/>
            </a:schemeClr>
          </a:solidFill>
        </p:spPr>
        <p:txBody>
          <a:bodyPr lIns="274320" tIns="182880" rIns="182880" bIns="182880"/>
          <a:lstStyle>
            <a:lvl1pPr>
              <a:defRPr>
                <a:latin typeface="Courier"/>
                <a:cs typeface="Courier"/>
              </a:defRPr>
            </a:lvl1pPr>
            <a:lvl2pPr>
              <a:defRPr>
                <a:latin typeface="Courier"/>
                <a:cs typeface="Courier"/>
              </a:defRPr>
            </a:lvl2pPr>
            <a:lvl3pPr>
              <a:defRPr>
                <a:latin typeface="Courier"/>
                <a:cs typeface="Courier"/>
              </a:defRPr>
            </a:lvl3pPr>
            <a:lvl4pPr>
              <a:defRPr>
                <a:latin typeface="Courier"/>
                <a:cs typeface="Courier"/>
              </a:defRPr>
            </a:lvl4pPr>
            <a:lvl5pPr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035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ilding-1132207_filter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1" y="-1"/>
            <a:ext cx="9143999" cy="5143501"/>
          </a:xfrm>
          <a:prstGeom prst="rect">
            <a:avLst/>
          </a:prstGeom>
          <a:solidFill>
            <a:srgbClr val="000000">
              <a:alpha val="60000"/>
            </a:srgbClr>
          </a:solidFill>
          <a:ln w="9525" algn="ctr">
            <a:noFill/>
            <a:round/>
            <a:headEnd/>
            <a:tailEnd/>
          </a:ln>
        </p:spPr>
        <p:txBody>
          <a:bodyPr lIns="71332" tIns="35666" rIns="71332" bIns="35666" rtlCol="0" anchor="ctr"/>
          <a:lstStyle/>
          <a:p>
            <a:pPr algn="ctr" eaLnBrk="0" hangingPunct="0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0" y="3802620"/>
            <a:ext cx="6725302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502248" y="1438812"/>
            <a:ext cx="5930991" cy="2221700"/>
          </a:xfrm>
        </p:spPr>
        <p:txBody>
          <a:bodyPr anchor="t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13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502246" y="3993426"/>
            <a:ext cx="5930992" cy="986173"/>
          </a:xfrm>
        </p:spPr>
        <p:txBody>
          <a:bodyPr anchor="t">
            <a:normAutofit/>
          </a:bodyPr>
          <a:lstStyle>
            <a:lvl1pPr marL="0" indent="0">
              <a:buNone/>
              <a:defRPr sz="19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Title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4" name="Picture 13" descr="Mapr_200-16-46_R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290" y="1339924"/>
            <a:ext cx="2414710" cy="89783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6729290" y="1332052"/>
            <a:ext cx="2418698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cxnSp>
        <p:nvCxnSpPr>
          <p:cNvPr id="17" name="Straight Connector 16"/>
          <p:cNvCxnSpPr/>
          <p:nvPr/>
        </p:nvCxnSpPr>
        <p:spPr bwMode="auto">
          <a:xfrm>
            <a:off x="6725302" y="2242048"/>
            <a:ext cx="2418698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cxnSp>
        <p:nvCxnSpPr>
          <p:cNvPr id="21" name="Straight Connector 20"/>
          <p:cNvCxnSpPr/>
          <p:nvPr/>
        </p:nvCxnSpPr>
        <p:spPr bwMode="auto">
          <a:xfrm>
            <a:off x="6725302" y="1"/>
            <a:ext cx="0" cy="5189757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7445595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Example with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6359" y="832473"/>
            <a:ext cx="8383283" cy="331361"/>
          </a:xfrm>
        </p:spPr>
        <p:txBody>
          <a:bodyPr anchor="b">
            <a:noAutofit/>
          </a:bodyPr>
          <a:lstStyle>
            <a:lvl1pPr marL="0" indent="0">
              <a:buNone/>
              <a:defRPr sz="1900" b="0">
                <a:latin typeface="Arial"/>
                <a:cs typeface="Arial"/>
              </a:defRPr>
            </a:lvl1pPr>
            <a:lvl2pPr marL="475465" indent="0">
              <a:buNone/>
              <a:defRPr sz="2100" b="1"/>
            </a:lvl2pPr>
            <a:lvl3pPr marL="950932" indent="0">
              <a:buNone/>
              <a:defRPr sz="1900" b="1"/>
            </a:lvl3pPr>
            <a:lvl4pPr marL="1426397" indent="0">
              <a:buNone/>
              <a:defRPr sz="1600" b="1"/>
            </a:lvl4pPr>
            <a:lvl5pPr marL="1901863" indent="0">
              <a:buNone/>
              <a:defRPr sz="1600" b="1"/>
            </a:lvl5pPr>
            <a:lvl6pPr marL="2377329" indent="0">
              <a:buNone/>
              <a:defRPr sz="1600" b="1"/>
            </a:lvl6pPr>
            <a:lvl7pPr marL="2852794" indent="0">
              <a:buNone/>
              <a:defRPr sz="1600" b="1"/>
            </a:lvl7pPr>
            <a:lvl8pPr marL="3328260" indent="0">
              <a:buNone/>
              <a:defRPr sz="1600" b="1"/>
            </a:lvl8pPr>
            <a:lvl9pPr marL="380372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565149" y="1301749"/>
            <a:ext cx="8015289" cy="3567741"/>
          </a:xfrm>
          <a:solidFill>
            <a:schemeClr val="bg1">
              <a:lumMod val="95000"/>
            </a:schemeClr>
          </a:solidFill>
        </p:spPr>
        <p:txBody>
          <a:bodyPr lIns="274320" tIns="182880" rIns="182880" bIns="182880"/>
          <a:lstStyle>
            <a:lvl1pPr>
              <a:defRPr>
                <a:latin typeface="Courier"/>
                <a:cs typeface="Courier"/>
              </a:defRPr>
            </a:lvl1pPr>
            <a:lvl2pPr>
              <a:defRPr>
                <a:latin typeface="Courier"/>
                <a:cs typeface="Courier"/>
              </a:defRPr>
            </a:lvl2pPr>
            <a:lvl3pPr>
              <a:defRPr>
                <a:latin typeface="Courier"/>
                <a:cs typeface="Courier"/>
              </a:defRPr>
            </a:lvl3pPr>
            <a:lvl4pPr>
              <a:defRPr>
                <a:latin typeface="Courier"/>
                <a:cs typeface="Courier"/>
              </a:defRPr>
            </a:lvl4pPr>
            <a:lvl5pPr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2765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rchitecture-1839930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861"/>
            <a:ext cx="9144000" cy="51435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 bwMode="auto">
          <a:xfrm>
            <a:off x="0" y="3802620"/>
            <a:ext cx="6725302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sp>
        <p:nvSpPr>
          <p:cNvPr id="2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7" y="502532"/>
            <a:ext cx="5931186" cy="2222236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11" name="Picture 10" descr="MapR_white_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4339" y="1046775"/>
            <a:ext cx="1697920" cy="369987"/>
          </a:xfrm>
          <a:prstGeom prst="rect">
            <a:avLst/>
          </a:prstGeom>
        </p:spPr>
      </p:pic>
      <p:sp>
        <p:nvSpPr>
          <p:cNvPr id="12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502246" y="3993426"/>
            <a:ext cx="5930992" cy="986173"/>
          </a:xfrm>
        </p:spPr>
        <p:txBody>
          <a:bodyPr anchor="t">
            <a:normAutofit/>
          </a:bodyPr>
          <a:lstStyle>
            <a:lvl1pPr marL="0" indent="0">
              <a:buNone/>
              <a:defRPr sz="1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Title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5" name="Picture 14" descr="Mapr_200-16-46_R-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290" y="1339924"/>
            <a:ext cx="2414710" cy="897836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 bwMode="auto">
          <a:xfrm>
            <a:off x="6729290" y="1332052"/>
            <a:ext cx="2418698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cxnSp>
        <p:nvCxnSpPr>
          <p:cNvPr id="17" name="Straight Connector 16"/>
          <p:cNvCxnSpPr/>
          <p:nvPr/>
        </p:nvCxnSpPr>
        <p:spPr bwMode="auto">
          <a:xfrm>
            <a:off x="6725302" y="2242048"/>
            <a:ext cx="2418698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cxnSp>
        <p:nvCxnSpPr>
          <p:cNvPr id="18" name="Straight Connector 17"/>
          <p:cNvCxnSpPr/>
          <p:nvPr/>
        </p:nvCxnSpPr>
        <p:spPr bwMode="auto">
          <a:xfrm>
            <a:off x="6725302" y="1"/>
            <a:ext cx="0" cy="5189757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pic>
        <p:nvPicPr>
          <p:cNvPr id="19" name="Picture 18" descr="Mapr_200-16-46_R-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290" y="1339924"/>
            <a:ext cx="2414710" cy="897836"/>
          </a:xfrm>
          <a:prstGeom prst="rect">
            <a:avLst/>
          </a:prstGeom>
        </p:spPr>
      </p:pic>
      <p:pic>
        <p:nvPicPr>
          <p:cNvPr id="20" name="Picture 19" descr="Mapr_200-16-46_R-0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290" y="1339924"/>
            <a:ext cx="2414710" cy="8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38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ettyImages-174917571_filter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>
            <a:off x="-25521" y="3801811"/>
            <a:ext cx="6750823" cy="809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7" y="1438276"/>
            <a:ext cx="5931186" cy="2221707"/>
          </a:xfrm>
        </p:spPr>
        <p:txBody>
          <a:bodyPr>
            <a:normAutofit/>
          </a:bodyPr>
          <a:lstStyle>
            <a:lvl1pPr marL="0" indent="0">
              <a:buNone/>
              <a:defRPr sz="28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502246" y="3993426"/>
            <a:ext cx="5930992" cy="986173"/>
          </a:xfrm>
        </p:spPr>
        <p:txBody>
          <a:bodyPr anchor="t">
            <a:normAutofit/>
          </a:bodyPr>
          <a:lstStyle>
            <a:lvl1pPr marL="0" indent="0">
              <a:buNone/>
              <a:defRPr sz="19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Title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 descr="Mapr_200-16-46_R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290" y="1339924"/>
            <a:ext cx="2414710" cy="89783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6729290" y="1332052"/>
            <a:ext cx="2418698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cxnSp>
        <p:nvCxnSpPr>
          <p:cNvPr id="18" name="Straight Connector 17"/>
          <p:cNvCxnSpPr/>
          <p:nvPr/>
        </p:nvCxnSpPr>
        <p:spPr bwMode="auto">
          <a:xfrm>
            <a:off x="6725302" y="1"/>
            <a:ext cx="0" cy="5189757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cxnSp>
        <p:nvCxnSpPr>
          <p:cNvPr id="17" name="Straight Connector 16"/>
          <p:cNvCxnSpPr/>
          <p:nvPr/>
        </p:nvCxnSpPr>
        <p:spPr bwMode="auto">
          <a:xfrm>
            <a:off x="6725302" y="2242048"/>
            <a:ext cx="2418698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57993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exels-photo-24495_filter2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02248" y="1438812"/>
            <a:ext cx="5930991" cy="2221700"/>
          </a:xfrm>
        </p:spPr>
        <p:txBody>
          <a:bodyPr anchor="t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0" y="3802620"/>
            <a:ext cx="6725302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sp>
        <p:nvSpPr>
          <p:cNvPr id="13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502246" y="3993426"/>
            <a:ext cx="5930992" cy="986173"/>
          </a:xfrm>
        </p:spPr>
        <p:txBody>
          <a:bodyPr anchor="t">
            <a:normAutofit/>
          </a:bodyPr>
          <a:lstStyle>
            <a:lvl1pPr marL="0" indent="0">
              <a:buNone/>
              <a:defRPr sz="1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Title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 descr="Mapr_200-16-46_R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290" y="1339924"/>
            <a:ext cx="2414710" cy="89783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 bwMode="auto">
          <a:xfrm>
            <a:off x="6729290" y="1332052"/>
            <a:ext cx="2418698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cxnSp>
        <p:nvCxnSpPr>
          <p:cNvPr id="15" name="Straight Connector 14"/>
          <p:cNvCxnSpPr/>
          <p:nvPr/>
        </p:nvCxnSpPr>
        <p:spPr bwMode="auto">
          <a:xfrm>
            <a:off x="6725302" y="2242048"/>
            <a:ext cx="2418698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cxnSp>
        <p:nvCxnSpPr>
          <p:cNvPr id="17" name="Straight Connector 16"/>
          <p:cNvCxnSpPr/>
          <p:nvPr/>
        </p:nvCxnSpPr>
        <p:spPr bwMode="auto">
          <a:xfrm>
            <a:off x="6725302" y="1"/>
            <a:ext cx="0" cy="5189757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880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ner_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rchitecture-1850732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89758"/>
          </a:xfrm>
          <a:prstGeom prst="rect">
            <a:avLst/>
          </a:prstGeom>
        </p:spPr>
      </p:pic>
      <p:sp>
        <p:nvSpPr>
          <p:cNvPr id="84" name="TextBox 83" hidden="1"/>
          <p:cNvSpPr txBox="1"/>
          <p:nvPr/>
        </p:nvSpPr>
        <p:spPr>
          <a:xfrm>
            <a:off x="8722645" y="4979599"/>
            <a:ext cx="7836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500" smtClean="0">
                <a:solidFill>
                  <a:schemeClr val="bg1"/>
                </a:solidFill>
                <a:latin typeface="+mn-lt"/>
              </a:rPr>
              <a:pPr algn="r"/>
              <a:t>‹N°›</a:t>
            </a:fld>
            <a:endParaRPr lang="en-US" sz="5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502248" y="1605644"/>
            <a:ext cx="5722297" cy="2027653"/>
          </a:xfrm>
        </p:spPr>
        <p:txBody>
          <a:bodyPr anchor="t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456676" y="0"/>
            <a:ext cx="0" cy="514350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cxnSp>
        <p:nvCxnSpPr>
          <p:cNvPr id="14" name="Straight Connector 13"/>
          <p:cNvCxnSpPr/>
          <p:nvPr/>
        </p:nvCxnSpPr>
        <p:spPr bwMode="auto">
          <a:xfrm>
            <a:off x="0" y="3802620"/>
            <a:ext cx="6456676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sp>
        <p:nvSpPr>
          <p:cNvPr id="17" name="Rectangle 16"/>
          <p:cNvSpPr/>
          <p:nvPr/>
        </p:nvSpPr>
        <p:spPr bwMode="auto">
          <a:xfrm>
            <a:off x="6456676" y="1300564"/>
            <a:ext cx="2692414" cy="178685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lIns="71332" tIns="35666" rIns="71332" bIns="35666" rtlCol="0" anchor="ctr"/>
          <a:lstStyle/>
          <a:p>
            <a:pPr algn="ctr" eaLnBrk="0" hangingPunct="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42912" y="1736834"/>
            <a:ext cx="279924" cy="364416"/>
          </a:xfrm>
          <a:prstGeom prst="rect">
            <a:avLst/>
          </a:prstGeom>
          <a:noFill/>
        </p:spPr>
        <p:txBody>
          <a:bodyPr wrap="square" lIns="71332" tIns="35666" rIns="71332" bIns="35666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+</a:t>
            </a:r>
          </a:p>
        </p:txBody>
      </p:sp>
      <p:pic>
        <p:nvPicPr>
          <p:cNvPr id="2" name="Picture 1" descr="Mapr_200-16-46_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622" y="1736834"/>
            <a:ext cx="1660100" cy="361745"/>
          </a:xfrm>
          <a:prstGeom prst="rect">
            <a:avLst/>
          </a:prstGeom>
        </p:spPr>
      </p:pic>
      <p:sp>
        <p:nvSpPr>
          <p:cNvPr id="15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502246" y="3993426"/>
            <a:ext cx="5930992" cy="986173"/>
          </a:xfrm>
        </p:spPr>
        <p:txBody>
          <a:bodyPr anchor="t">
            <a:normAutofit/>
          </a:bodyPr>
          <a:lstStyle>
            <a:lvl1pPr marL="0" indent="0">
              <a:buNone/>
              <a:defRPr sz="1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Title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1" name="TextBox 10" hidden="1"/>
          <p:cNvSpPr txBox="1"/>
          <p:nvPr/>
        </p:nvSpPr>
        <p:spPr>
          <a:xfrm>
            <a:off x="8722645" y="4979599"/>
            <a:ext cx="7836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500" smtClean="0">
                <a:solidFill>
                  <a:schemeClr val="bg1"/>
                </a:solidFill>
                <a:latin typeface="+mn-lt"/>
              </a:rPr>
              <a:pPr algn="r"/>
              <a:t>‹N°›</a:t>
            </a:fld>
            <a:endParaRPr lang="en-US" sz="5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TextBox 15" hidden="1"/>
          <p:cNvSpPr txBox="1"/>
          <p:nvPr userDrawn="1"/>
        </p:nvSpPr>
        <p:spPr>
          <a:xfrm>
            <a:off x="8722645" y="4979599"/>
            <a:ext cx="7836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500" smtClean="0">
                <a:solidFill>
                  <a:schemeClr val="bg1"/>
                </a:solidFill>
                <a:latin typeface="+mn-lt"/>
              </a:rPr>
              <a:pPr algn="r"/>
              <a:t>‹N°›</a:t>
            </a:fld>
            <a:endParaRPr lang="en-US" sz="5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263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ner_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uilding-1132207_filter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1" y="-1"/>
            <a:ext cx="9143999" cy="5143501"/>
          </a:xfrm>
          <a:prstGeom prst="rect">
            <a:avLst/>
          </a:prstGeom>
          <a:solidFill>
            <a:srgbClr val="000000">
              <a:alpha val="60000"/>
            </a:srgbClr>
          </a:solidFill>
          <a:ln w="9525" algn="ctr">
            <a:noFill/>
            <a:round/>
            <a:headEnd/>
            <a:tailEnd/>
          </a:ln>
        </p:spPr>
        <p:txBody>
          <a:bodyPr lIns="71332" tIns="35666" rIns="71332" bIns="35666" rtlCol="0" anchor="ctr"/>
          <a:lstStyle/>
          <a:p>
            <a:pPr algn="ctr" eaLnBrk="0" hangingPunct="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6456676" y="1300564"/>
            <a:ext cx="2692414" cy="178685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lIns="71332" tIns="35666" rIns="71332" bIns="35666" rtlCol="0" anchor="ctr"/>
          <a:lstStyle/>
          <a:p>
            <a:pPr algn="ctr" eaLnBrk="0" hangingPunct="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42912" y="1736834"/>
            <a:ext cx="279924" cy="364416"/>
          </a:xfrm>
          <a:prstGeom prst="rect">
            <a:avLst/>
          </a:prstGeom>
          <a:noFill/>
        </p:spPr>
        <p:txBody>
          <a:bodyPr wrap="square" lIns="71332" tIns="35666" rIns="71332" bIns="35666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+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6456676" y="0"/>
            <a:ext cx="0" cy="514350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sp>
        <p:nvSpPr>
          <p:cNvPr id="15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502246" y="4060206"/>
            <a:ext cx="5683728" cy="831056"/>
          </a:xfrm>
        </p:spPr>
        <p:txBody>
          <a:bodyPr anchor="t">
            <a:normAutofit/>
          </a:bodyPr>
          <a:lstStyle>
            <a:lvl1pPr marL="0" indent="0">
              <a:buNone/>
              <a:defRPr sz="19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0" y="3802620"/>
            <a:ext cx="6456676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02246" y="1605644"/>
            <a:ext cx="5683728" cy="2054868"/>
          </a:xfrm>
        </p:spPr>
        <p:txBody>
          <a:bodyPr anchor="t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pic>
        <p:nvPicPr>
          <p:cNvPr id="13" name="Picture 12" descr="MapRLogo_re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9958" y="1736834"/>
            <a:ext cx="1660100" cy="36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43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ner_Cov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rchitecture-1839930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 bwMode="auto">
          <a:xfrm>
            <a:off x="6725302" y="1478826"/>
            <a:ext cx="2418698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sp>
        <p:nvSpPr>
          <p:cNvPr id="2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8" y="502532"/>
            <a:ext cx="5722297" cy="2222236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456676" y="0"/>
            <a:ext cx="0" cy="514350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cxnSp>
        <p:nvCxnSpPr>
          <p:cNvPr id="16" name="Straight Connector 15"/>
          <p:cNvCxnSpPr/>
          <p:nvPr/>
        </p:nvCxnSpPr>
        <p:spPr bwMode="auto">
          <a:xfrm>
            <a:off x="0" y="3802620"/>
            <a:ext cx="6456676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sp>
        <p:nvSpPr>
          <p:cNvPr id="17" name="Rectangle 16"/>
          <p:cNvSpPr/>
          <p:nvPr/>
        </p:nvSpPr>
        <p:spPr bwMode="auto">
          <a:xfrm>
            <a:off x="6456676" y="215886"/>
            <a:ext cx="2692414" cy="178685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lIns="71332" tIns="35666" rIns="71332" bIns="35666" rtlCol="0" anchor="ctr"/>
          <a:lstStyle/>
          <a:p>
            <a:pPr algn="ctr" eaLnBrk="0" hangingPunct="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42912" y="652155"/>
            <a:ext cx="279924" cy="364416"/>
          </a:xfrm>
          <a:prstGeom prst="rect">
            <a:avLst/>
          </a:prstGeom>
          <a:noFill/>
        </p:spPr>
        <p:txBody>
          <a:bodyPr wrap="square" lIns="71332" tIns="35666" rIns="71332" bIns="35666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+</a:t>
            </a:r>
          </a:p>
        </p:txBody>
      </p:sp>
      <p:pic>
        <p:nvPicPr>
          <p:cNvPr id="11" name="Picture 10" descr="Mapr_200-16-46_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622" y="652155"/>
            <a:ext cx="1660100" cy="361745"/>
          </a:xfrm>
          <a:prstGeom prst="rect">
            <a:avLst/>
          </a:prstGeom>
        </p:spPr>
      </p:pic>
      <p:sp>
        <p:nvSpPr>
          <p:cNvPr id="14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502246" y="3993426"/>
            <a:ext cx="5930992" cy="986173"/>
          </a:xfrm>
        </p:spPr>
        <p:txBody>
          <a:bodyPr anchor="t">
            <a:normAutofit/>
          </a:bodyPr>
          <a:lstStyle>
            <a:lvl1pPr marL="0" indent="0">
              <a:buNone/>
              <a:defRPr sz="19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Title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6725302" y="1478826"/>
            <a:ext cx="2418698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cxnSp>
        <p:nvCxnSpPr>
          <p:cNvPr id="18" name="Straight Connector 17"/>
          <p:cNvCxnSpPr/>
          <p:nvPr userDrawn="1"/>
        </p:nvCxnSpPr>
        <p:spPr bwMode="auto">
          <a:xfrm>
            <a:off x="6725302" y="1478826"/>
            <a:ext cx="2418698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20621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rtner_Cov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ettyImages-174917571_filter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7" y="1605644"/>
            <a:ext cx="5722297" cy="2054338"/>
          </a:xfrm>
        </p:spPr>
        <p:txBody>
          <a:bodyPr>
            <a:normAutofit/>
          </a:bodyPr>
          <a:lstStyle>
            <a:lvl1pPr marL="0" indent="0">
              <a:buNone/>
              <a:defRPr sz="2800" b="1"/>
            </a:lvl1pPr>
          </a:lstStyle>
          <a:p>
            <a:pPr lvl="0"/>
            <a:r>
              <a:rPr lang="en-US" dirty="0"/>
              <a:t>TITLE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0" y="3802620"/>
            <a:ext cx="6456676" cy="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sp>
        <p:nvSpPr>
          <p:cNvPr id="15" name="Rectangle 14"/>
          <p:cNvSpPr/>
          <p:nvPr/>
        </p:nvSpPr>
        <p:spPr bwMode="auto">
          <a:xfrm>
            <a:off x="6456676" y="1300564"/>
            <a:ext cx="2692414" cy="178685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lIns="71332" tIns="35666" rIns="71332" bIns="35666" rtlCol="0" anchor="ctr"/>
          <a:lstStyle/>
          <a:p>
            <a:pPr algn="ctr" eaLnBrk="0" hangingPunct="0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8" name="Picture 17" descr="MapRLogo_re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9958" y="1736834"/>
            <a:ext cx="1660100" cy="36053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542912" y="1736834"/>
            <a:ext cx="279924" cy="364416"/>
          </a:xfrm>
          <a:prstGeom prst="rect">
            <a:avLst/>
          </a:prstGeom>
          <a:noFill/>
        </p:spPr>
        <p:txBody>
          <a:bodyPr wrap="square" lIns="71332" tIns="35666" rIns="71332" bIns="35666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+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6456676" y="0"/>
            <a:ext cx="0" cy="5143500"/>
          </a:xfrm>
          <a:prstGeom prst="line">
            <a:avLst/>
          </a:prstGeom>
          <a:noFill/>
          <a:ln w="25400" algn="ctr">
            <a:solidFill>
              <a:srgbClr val="FFFFFF"/>
            </a:solidFill>
            <a:round/>
            <a:headEnd/>
            <a:tailEnd/>
          </a:ln>
        </p:spPr>
      </p:cxnSp>
      <p:sp>
        <p:nvSpPr>
          <p:cNvPr id="12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502246" y="3993426"/>
            <a:ext cx="5930992" cy="986173"/>
          </a:xfrm>
        </p:spPr>
        <p:txBody>
          <a:bodyPr anchor="t">
            <a:normAutofit/>
          </a:bodyPr>
          <a:lstStyle>
            <a:lvl1pPr marL="0" indent="0">
              <a:buNone/>
              <a:defRPr sz="19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  <a:br>
              <a:rPr lang="en-US" dirty="0"/>
            </a:br>
            <a:r>
              <a:rPr lang="en-US" dirty="0"/>
              <a:t>Title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309574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" y="4880489"/>
            <a:ext cx="9151146" cy="263011"/>
          </a:xfrm>
          <a:prstGeom prst="rect">
            <a:avLst/>
          </a:prstGeom>
          <a:solidFill>
            <a:srgbClr val="000000"/>
          </a:solidFill>
          <a:ln w="9525" algn="ctr">
            <a:noFill/>
            <a:round/>
            <a:headEnd/>
            <a:tailEnd/>
          </a:ln>
        </p:spPr>
        <p:txBody>
          <a:bodyPr lIns="71332" tIns="35666" rIns="71332" bIns="35666" rtlCol="0" anchor="ctr"/>
          <a:lstStyle/>
          <a:p>
            <a:pPr algn="ctr" eaLnBrk="0" hangingPunct="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6359" y="205980"/>
            <a:ext cx="8260400" cy="692646"/>
          </a:xfrm>
          <a:prstGeom prst="rect">
            <a:avLst/>
          </a:prstGeom>
        </p:spPr>
        <p:txBody>
          <a:bodyPr vert="horz" lIns="95093" tIns="47546" rIns="95093" bIns="47546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947" y="898625"/>
            <a:ext cx="8260400" cy="3695999"/>
          </a:xfrm>
          <a:prstGeom prst="rect">
            <a:avLst/>
          </a:prstGeom>
        </p:spPr>
        <p:txBody>
          <a:bodyPr vert="horz" lIns="95093" tIns="47546" rIns="95093" bIns="4754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32038" y="4960685"/>
            <a:ext cx="152769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rgbClr val="FFFFFF"/>
                </a:solidFill>
                <a:latin typeface="Arial"/>
                <a:cs typeface="Arial"/>
              </a:rPr>
              <a:t>© 2017 MapR Technologies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57426" y="4961727"/>
            <a:ext cx="103398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Arial"/>
                <a:cs typeface="Arial"/>
              </a:rPr>
              <a:t>MapR Confidential</a:t>
            </a:r>
          </a:p>
        </p:txBody>
      </p:sp>
      <p:sp>
        <p:nvSpPr>
          <p:cNvPr id="17" name="Slide Number Placeholder 5"/>
          <p:cNvSpPr txBox="1">
            <a:spLocks/>
          </p:cNvSpPr>
          <p:nvPr/>
        </p:nvSpPr>
        <p:spPr>
          <a:xfrm>
            <a:off x="8711347" y="4902901"/>
            <a:ext cx="647869" cy="228600"/>
          </a:xfrm>
          <a:prstGeom prst="rect">
            <a:avLst/>
          </a:prstGeom>
        </p:spPr>
        <p:txBody>
          <a:bodyPr lIns="71332" tIns="35666" rIns="71332" bIns="35666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C6DA7C-23A0-49B4-BC54-16041AFD646B}" type="slidenum">
              <a:rPr lang="en-US" sz="900" smtClean="0">
                <a:solidFill>
                  <a:srgbClr val="FFFFFF"/>
                </a:solidFill>
                <a:latin typeface="Arial"/>
                <a:cs typeface="Arial"/>
              </a:rPr>
              <a:pPr/>
              <a:t>‹N°›</a:t>
            </a:fld>
            <a:endParaRPr lang="en-US" sz="9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7032037" y="4874540"/>
            <a:ext cx="0" cy="268961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23" name="Straight Connector 22"/>
          <p:cNvCxnSpPr/>
          <p:nvPr/>
        </p:nvCxnSpPr>
        <p:spPr bwMode="auto">
          <a:xfrm>
            <a:off x="8559731" y="4874540"/>
            <a:ext cx="0" cy="268961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pic>
        <p:nvPicPr>
          <p:cNvPr id="6" name="Picture 5" descr="Mapr_200-16-46_R-01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4" y="4880362"/>
            <a:ext cx="714113" cy="2655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 bwMode="auto">
          <a:xfrm>
            <a:off x="1290973" y="4878943"/>
            <a:ext cx="0" cy="268961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20" name="Straight Connector 19"/>
          <p:cNvCxnSpPr/>
          <p:nvPr/>
        </p:nvCxnSpPr>
        <p:spPr bwMode="auto">
          <a:xfrm>
            <a:off x="558252" y="4878943"/>
            <a:ext cx="0" cy="268961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14" name="Straight Connector 13"/>
          <p:cNvCxnSpPr/>
          <p:nvPr/>
        </p:nvCxnSpPr>
        <p:spPr bwMode="auto">
          <a:xfrm>
            <a:off x="7032037" y="4874542"/>
            <a:ext cx="0" cy="268961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15" name="Straight Connector 14"/>
          <p:cNvCxnSpPr/>
          <p:nvPr/>
        </p:nvCxnSpPr>
        <p:spPr bwMode="auto">
          <a:xfrm>
            <a:off x="8559731" y="4874542"/>
            <a:ext cx="0" cy="268961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16" name="Straight Connector 15"/>
          <p:cNvCxnSpPr/>
          <p:nvPr/>
        </p:nvCxnSpPr>
        <p:spPr bwMode="auto">
          <a:xfrm>
            <a:off x="1290973" y="4878943"/>
            <a:ext cx="0" cy="268961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18" name="Straight Connector 17"/>
          <p:cNvCxnSpPr/>
          <p:nvPr userDrawn="1"/>
        </p:nvCxnSpPr>
        <p:spPr bwMode="auto">
          <a:xfrm>
            <a:off x="7032037" y="4874542"/>
            <a:ext cx="0" cy="268961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19" name="Straight Connector 18"/>
          <p:cNvCxnSpPr/>
          <p:nvPr userDrawn="1"/>
        </p:nvCxnSpPr>
        <p:spPr bwMode="auto">
          <a:xfrm>
            <a:off x="8559731" y="4874542"/>
            <a:ext cx="0" cy="268961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21" name="Straight Connector 20"/>
          <p:cNvCxnSpPr/>
          <p:nvPr userDrawn="1"/>
        </p:nvCxnSpPr>
        <p:spPr bwMode="auto">
          <a:xfrm>
            <a:off x="1290973" y="4878943"/>
            <a:ext cx="0" cy="268961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  <p:cxnSp>
        <p:nvCxnSpPr>
          <p:cNvPr id="7" name="Straight Connector 6"/>
          <p:cNvCxnSpPr/>
          <p:nvPr userDrawn="1"/>
        </p:nvCxnSpPr>
        <p:spPr bwMode="auto">
          <a:xfrm>
            <a:off x="0" y="4874540"/>
            <a:ext cx="9144000" cy="0"/>
          </a:xfrm>
          <a:prstGeom prst="line">
            <a:avLst/>
          </a:prstGeom>
          <a:noFill/>
          <a:ln w="25400" algn="ctr">
            <a:solidFill>
              <a:schemeClr val="bg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258332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20" r:id="rId17"/>
    <p:sldLayoutId id="2147483824" r:id="rId18"/>
    <p:sldLayoutId id="2147483821" r:id="rId19"/>
    <p:sldLayoutId id="2147483822" r:id="rId20"/>
  </p:sldLayoutIdLst>
  <p:txStyles>
    <p:titleStyle>
      <a:lvl1pPr algn="l" defTabSz="475465" rtl="0" eaLnBrk="1" latinLnBrk="0" hangingPunct="1">
        <a:spcBef>
          <a:spcPct val="0"/>
        </a:spcBef>
        <a:buNone/>
        <a:defRPr sz="2500" b="1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211138" indent="-211138" algn="l" defTabSz="475465" rtl="0" eaLnBrk="1" latinLnBrk="0" hangingPunct="1">
        <a:spcBef>
          <a:spcPct val="20000"/>
        </a:spcBef>
        <a:buFont typeface="Arial"/>
        <a:buChar char="•"/>
        <a:defRPr sz="2200" kern="1200">
          <a:solidFill>
            <a:srgbClr val="000000"/>
          </a:solidFill>
          <a:latin typeface="Arial"/>
          <a:ea typeface="+mn-ea"/>
          <a:cs typeface="Arial"/>
        </a:defRPr>
      </a:lvl1pPr>
      <a:lvl2pPr marL="461963" indent="-211138" algn="l" defTabSz="475465" rtl="0" eaLnBrk="1" latinLnBrk="0" hangingPunct="1">
        <a:spcBef>
          <a:spcPct val="20000"/>
        </a:spcBef>
        <a:buFont typeface="Arial"/>
        <a:buChar char="–"/>
        <a:defRPr sz="1900" kern="1200">
          <a:solidFill>
            <a:srgbClr val="000000"/>
          </a:solidFill>
          <a:latin typeface="Arial"/>
          <a:ea typeface="+mn-ea"/>
          <a:cs typeface="Arial"/>
        </a:defRPr>
      </a:lvl2pPr>
      <a:lvl3pPr marL="887939" indent="-236536" algn="l" defTabSz="475465" rtl="0" eaLnBrk="1" latinLnBrk="0" hangingPunct="1">
        <a:spcBef>
          <a:spcPct val="20000"/>
        </a:spcBef>
        <a:buFont typeface="Arial"/>
        <a:buChar char="•"/>
        <a:defRPr sz="1600" kern="1200">
          <a:solidFill>
            <a:srgbClr val="000000"/>
          </a:solidFill>
          <a:latin typeface="Arial"/>
          <a:ea typeface="+mn-ea"/>
          <a:cs typeface="Arial"/>
        </a:defRPr>
      </a:lvl3pPr>
      <a:lvl4pPr marL="1162866" indent="-236536" algn="l" defTabSz="475465" rtl="0" eaLnBrk="1" latinLnBrk="0" hangingPunct="1">
        <a:spcBef>
          <a:spcPct val="20000"/>
        </a:spcBef>
        <a:buFont typeface="Arial"/>
        <a:buChar char="–"/>
        <a:tabLst>
          <a:tab pos="1252032" algn="l"/>
        </a:tabLst>
        <a:defRPr sz="1400" kern="1200">
          <a:solidFill>
            <a:srgbClr val="000000"/>
          </a:solidFill>
          <a:latin typeface="Arial"/>
          <a:ea typeface="+mn-ea"/>
          <a:cs typeface="Arial"/>
        </a:defRPr>
      </a:lvl4pPr>
      <a:lvl5pPr marL="1431601" indent="-236536" algn="l" defTabSz="475465" rtl="0" eaLnBrk="1" latinLnBrk="0" hangingPunct="1">
        <a:spcBef>
          <a:spcPct val="20000"/>
        </a:spcBef>
        <a:buFont typeface="Arial"/>
        <a:buChar char="»"/>
        <a:defRPr sz="1200" kern="1200">
          <a:solidFill>
            <a:srgbClr val="000000"/>
          </a:solidFill>
          <a:latin typeface="Arial"/>
          <a:ea typeface="+mn-ea"/>
          <a:cs typeface="Arial"/>
        </a:defRPr>
      </a:lvl5pPr>
      <a:lvl6pPr marL="2615061" indent="-237733" algn="l" defTabSz="475465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090528" indent="-237733" algn="l" defTabSz="475465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993" indent="-237733" algn="l" defTabSz="475465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041459" indent="-237733" algn="l" defTabSz="475465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754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65" algn="l" defTabSz="4754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0932" algn="l" defTabSz="4754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26397" algn="l" defTabSz="4754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01863" algn="l" defTabSz="4754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77329" algn="l" defTabSz="4754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2794" algn="l" defTabSz="4754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28260" algn="l" defTabSz="4754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03726" algn="l" defTabSz="4754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jpe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86F093D-1294-4002-A907-6C4F93DE96A7}"/>
              </a:ext>
            </a:extLst>
          </p:cNvPr>
          <p:cNvSpPr/>
          <p:nvPr/>
        </p:nvSpPr>
        <p:spPr>
          <a:xfrm>
            <a:off x="4089346" y="682156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/>
              <a:t>Cluster central</a:t>
            </a:r>
          </a:p>
        </p:txBody>
      </p:sp>
      <p:grpSp>
        <p:nvGrpSpPr>
          <p:cNvPr id="1028" name="Groupe 1027">
            <a:extLst>
              <a:ext uri="{FF2B5EF4-FFF2-40B4-BE49-F238E27FC236}">
                <a16:creationId xmlns:a16="http://schemas.microsoft.com/office/drawing/2014/main" id="{E634DBB3-377D-49F2-A8D5-292DBE72A44F}"/>
              </a:ext>
            </a:extLst>
          </p:cNvPr>
          <p:cNvGrpSpPr/>
          <p:nvPr/>
        </p:nvGrpSpPr>
        <p:grpSpPr>
          <a:xfrm>
            <a:off x="4287834" y="970524"/>
            <a:ext cx="1016961" cy="1401114"/>
            <a:chOff x="4039598" y="2763043"/>
            <a:chExt cx="1016961" cy="1401114"/>
          </a:xfrm>
        </p:grpSpPr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E860A6A3-26FC-441D-96F7-107FB95E7173}"/>
                </a:ext>
              </a:extLst>
            </p:cNvPr>
            <p:cNvGrpSpPr/>
            <p:nvPr/>
          </p:nvGrpSpPr>
          <p:grpSpPr>
            <a:xfrm>
              <a:off x="4039598" y="2763043"/>
              <a:ext cx="1016961" cy="1401114"/>
              <a:chOff x="3682879" y="1725638"/>
              <a:chExt cx="1016961" cy="1401114"/>
            </a:xfrm>
          </p:grpSpPr>
          <p:grpSp>
            <p:nvGrpSpPr>
              <p:cNvPr id="40" name="Groupe 39">
                <a:extLst>
                  <a:ext uri="{FF2B5EF4-FFF2-40B4-BE49-F238E27FC236}">
                    <a16:creationId xmlns:a16="http://schemas.microsoft.com/office/drawing/2014/main" id="{44499CC2-6796-420A-AF63-466757459DCC}"/>
                  </a:ext>
                </a:extLst>
              </p:cNvPr>
              <p:cNvGrpSpPr/>
              <p:nvPr/>
            </p:nvGrpSpPr>
            <p:grpSpPr>
              <a:xfrm>
                <a:off x="3682881" y="1906461"/>
                <a:ext cx="1016959" cy="1220291"/>
                <a:chOff x="5327308" y="1622285"/>
                <a:chExt cx="644726" cy="773633"/>
              </a:xfrm>
            </p:grpSpPr>
            <p:pic>
              <p:nvPicPr>
                <p:cNvPr id="42" name="Image 41">
                  <a:extLst>
                    <a:ext uri="{FF2B5EF4-FFF2-40B4-BE49-F238E27FC236}">
                      <a16:creationId xmlns:a16="http://schemas.microsoft.com/office/drawing/2014/main" id="{ABBA5A1B-2ECB-4ABE-AC66-F070AB6BDE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327309" y="1841454"/>
                  <a:ext cx="644725" cy="554464"/>
                </a:xfrm>
                <a:prstGeom prst="rect">
                  <a:avLst/>
                </a:prstGeom>
              </p:spPr>
            </p:pic>
            <p:pic>
              <p:nvPicPr>
                <p:cNvPr id="43" name="Image 42">
                  <a:extLst>
                    <a:ext uri="{FF2B5EF4-FFF2-40B4-BE49-F238E27FC236}">
                      <a16:creationId xmlns:a16="http://schemas.microsoft.com/office/drawing/2014/main" id="{013B0F9E-778D-448F-A900-3447AC75C1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327308" y="1622285"/>
                  <a:ext cx="644725" cy="554464"/>
                </a:xfrm>
                <a:prstGeom prst="rect">
                  <a:avLst/>
                </a:prstGeom>
              </p:spPr>
            </p:pic>
          </p:grpSp>
          <p:pic>
            <p:nvPicPr>
              <p:cNvPr id="41" name="Image 40">
                <a:extLst>
                  <a:ext uri="{FF2B5EF4-FFF2-40B4-BE49-F238E27FC236}">
                    <a16:creationId xmlns:a16="http://schemas.microsoft.com/office/drawing/2014/main" id="{DC12E397-ABB4-45DC-A137-2CC7CB7A1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82879" y="1725638"/>
                <a:ext cx="1016957" cy="874584"/>
              </a:xfrm>
              <a:prstGeom prst="rect">
                <a:avLst/>
              </a:prstGeom>
            </p:spPr>
          </p:pic>
        </p:grpSp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F474042F-4A01-4C63-872F-F5FA23988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0081" y="2928814"/>
              <a:ext cx="576000" cy="135715"/>
            </a:xfrm>
            <a:prstGeom prst="rect">
              <a:avLst/>
            </a:prstGeom>
          </p:spPr>
        </p:pic>
      </p:grpSp>
      <p:pic>
        <p:nvPicPr>
          <p:cNvPr id="45" name="Image 44">
            <a:extLst>
              <a:ext uri="{FF2B5EF4-FFF2-40B4-BE49-F238E27FC236}">
                <a16:creationId xmlns:a16="http://schemas.microsoft.com/office/drawing/2014/main" id="{9DFFA307-D22F-429E-A6A4-7D693C2C4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22" y="1280143"/>
            <a:ext cx="1016957" cy="874584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4D258BA-071F-4F2E-84C9-D0DA47A79733}"/>
              </a:ext>
            </a:extLst>
          </p:cNvPr>
          <p:cNvSpPr/>
          <p:nvPr/>
        </p:nvSpPr>
        <p:spPr>
          <a:xfrm>
            <a:off x="617134" y="1571820"/>
            <a:ext cx="603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/>
              <a:t>Edge</a:t>
            </a:r>
            <a:br>
              <a:rPr lang="fr-FR" sz="1400" dirty="0"/>
            </a:br>
            <a:r>
              <a:rPr lang="fr-FR" sz="1400" dirty="0"/>
              <a:t>#1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5255F22B-59C8-4F23-99F6-711EB1E3DB0B}"/>
              </a:ext>
            </a:extLst>
          </p:cNvPr>
          <p:cNvGrpSpPr/>
          <p:nvPr/>
        </p:nvGrpSpPr>
        <p:grpSpPr>
          <a:xfrm>
            <a:off x="1198740" y="2200010"/>
            <a:ext cx="781130" cy="781130"/>
            <a:chOff x="2017026" y="1276673"/>
            <a:chExt cx="2857500" cy="2857500"/>
          </a:xfrm>
        </p:grpSpPr>
        <p:pic>
          <p:nvPicPr>
            <p:cNvPr id="1026" name="Picture 2" descr="Résultat de recherche d'images pour &quot;screen clipart&quot;">
              <a:extLst>
                <a:ext uri="{FF2B5EF4-FFF2-40B4-BE49-F238E27FC236}">
                  <a16:creationId xmlns:a16="http://schemas.microsoft.com/office/drawing/2014/main" id="{8159AA14-5B56-4948-A2F9-4C76E5ECBA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7026" y="1276673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E2DBEAA2-1586-4DA4-8B48-F3E4E034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0641" y="1692429"/>
              <a:ext cx="2566197" cy="1536031"/>
            </a:xfrm>
            <a:prstGeom prst="rect">
              <a:avLst/>
            </a:prstGeom>
          </p:spPr>
        </p:pic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EF518F3C-5B1D-4853-A0A9-8E8DB58B83A0}"/>
              </a:ext>
            </a:extLst>
          </p:cNvPr>
          <p:cNvSpPr/>
          <p:nvPr/>
        </p:nvSpPr>
        <p:spPr>
          <a:xfrm>
            <a:off x="1168943" y="2989179"/>
            <a:ext cx="870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/>
              <a:t>Edge</a:t>
            </a:r>
            <a:br>
              <a:rPr lang="fr-FR" sz="1400" dirty="0"/>
            </a:br>
            <a:r>
              <a:rPr lang="fr-FR" sz="1400" dirty="0"/>
              <a:t>interface</a:t>
            </a:r>
          </a:p>
        </p:txBody>
      </p:sp>
      <p:pic>
        <p:nvPicPr>
          <p:cNvPr id="56" name="image92.png">
            <a:extLst>
              <a:ext uri="{FF2B5EF4-FFF2-40B4-BE49-F238E27FC236}">
                <a16:creationId xmlns:a16="http://schemas.microsoft.com/office/drawing/2014/main" id="{DEF85995-CC27-48B6-89A9-C8DAC1AC88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9218" y="241579"/>
            <a:ext cx="396281" cy="430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92.png">
            <a:extLst>
              <a:ext uri="{FF2B5EF4-FFF2-40B4-BE49-F238E27FC236}">
                <a16:creationId xmlns:a16="http://schemas.microsoft.com/office/drawing/2014/main" id="{2EB73A1B-E175-4E8D-8F0F-30F036814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5412" y="244910"/>
            <a:ext cx="396281" cy="430955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0B5A6B17-9FB1-4FF1-BCAA-2020F7A6975E}"/>
              </a:ext>
            </a:extLst>
          </p:cNvPr>
          <p:cNvSpPr/>
          <p:nvPr/>
        </p:nvSpPr>
        <p:spPr>
          <a:xfrm>
            <a:off x="1399035" y="173924"/>
            <a:ext cx="7569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100" dirty="0"/>
              <a:t>Producer</a:t>
            </a:r>
            <a:br>
              <a:rPr lang="fr-FR" sz="1100" dirty="0"/>
            </a:br>
            <a:r>
              <a:rPr lang="fr-FR" sz="1100" dirty="0"/>
              <a:t>#1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4CC7209-AF0C-45A9-9BED-B36C7618904C}"/>
              </a:ext>
            </a:extLst>
          </p:cNvPr>
          <p:cNvSpPr/>
          <p:nvPr/>
        </p:nvSpPr>
        <p:spPr>
          <a:xfrm>
            <a:off x="3243402" y="174597"/>
            <a:ext cx="7569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100" dirty="0"/>
              <a:t>Producer</a:t>
            </a:r>
            <a:br>
              <a:rPr lang="fr-FR" sz="1100" dirty="0"/>
            </a:br>
            <a:r>
              <a:rPr lang="fr-FR" sz="1100" dirty="0"/>
              <a:t>#N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016E0E9-936F-46CA-A5B0-F5D29F7EEF2F}"/>
              </a:ext>
            </a:extLst>
          </p:cNvPr>
          <p:cNvSpPr/>
          <p:nvPr/>
        </p:nvSpPr>
        <p:spPr>
          <a:xfrm>
            <a:off x="2378827" y="138816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/>
              <a:t>…</a:t>
            </a: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D2AE562C-A11C-4CA7-BFF3-41D7D1CC4341}"/>
              </a:ext>
            </a:extLst>
          </p:cNvPr>
          <p:cNvSpPr/>
          <p:nvPr/>
        </p:nvSpPr>
        <p:spPr bwMode="auto">
          <a:xfrm>
            <a:off x="2370435" y="1394992"/>
            <a:ext cx="1109088" cy="301634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r>
              <a:rPr lang="fr-FR" sz="1200" dirty="0">
                <a:solidFill>
                  <a:srgbClr val="FFFFFF"/>
                </a:solidFill>
              </a:rPr>
              <a:t>Stream #N</a:t>
            </a:r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49683A75-90CC-4510-9110-841F20825FA5}"/>
              </a:ext>
            </a:extLst>
          </p:cNvPr>
          <p:cNvSpPr/>
          <p:nvPr/>
        </p:nvSpPr>
        <p:spPr bwMode="auto">
          <a:xfrm>
            <a:off x="1673977" y="948695"/>
            <a:ext cx="1109088" cy="301634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r>
              <a:rPr lang="fr-FR" sz="1200" dirty="0">
                <a:solidFill>
                  <a:srgbClr val="FFFFFF"/>
                </a:solidFill>
              </a:rPr>
              <a:t>Stream #1</a:t>
            </a:r>
          </a:p>
        </p:txBody>
      </p: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C09A2307-C4B0-4E5E-A2CB-80BC174A8AFE}"/>
              </a:ext>
            </a:extLst>
          </p:cNvPr>
          <p:cNvCxnSpPr>
            <a:cxnSpLocks/>
            <a:stCxn id="56" idx="2"/>
            <a:endCxn id="72" idx="0"/>
          </p:cNvCxnSpPr>
          <p:nvPr/>
        </p:nvCxnSpPr>
        <p:spPr bwMode="auto">
          <a:xfrm>
            <a:off x="2217359" y="672534"/>
            <a:ext cx="11162" cy="276161"/>
          </a:xfrm>
          <a:prstGeom prst="straightConnector1">
            <a:avLst/>
          </a:prstGeom>
          <a:noFill/>
          <a:ln w="25400" algn="ctr">
            <a:solidFill>
              <a:schemeClr val="bg2"/>
            </a:solidFill>
            <a:round/>
            <a:headEnd/>
            <a:tailEnd type="triangle"/>
          </a:ln>
        </p:spPr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A72C3F72-C3D1-48C3-99DB-3A46D718D5C0}"/>
              </a:ext>
            </a:extLst>
          </p:cNvPr>
          <p:cNvCxnSpPr>
            <a:cxnSpLocks/>
            <a:stCxn id="57" idx="2"/>
            <a:endCxn id="71" idx="0"/>
          </p:cNvCxnSpPr>
          <p:nvPr/>
        </p:nvCxnSpPr>
        <p:spPr bwMode="auto">
          <a:xfrm flipH="1">
            <a:off x="2924979" y="675865"/>
            <a:ext cx="118574" cy="719127"/>
          </a:xfrm>
          <a:prstGeom prst="straightConnector1">
            <a:avLst/>
          </a:prstGeom>
          <a:noFill/>
          <a:ln w="25400" algn="ctr">
            <a:solidFill>
              <a:schemeClr val="bg2"/>
            </a:solidFill>
            <a:round/>
            <a:headEnd/>
            <a:tailEnd type="triangle"/>
          </a:ln>
        </p:spPr>
      </p:cxn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7EEF6A15-85FC-44B8-AB41-1C11EF1C154C}"/>
              </a:ext>
            </a:extLst>
          </p:cNvPr>
          <p:cNvSpPr/>
          <p:nvPr/>
        </p:nvSpPr>
        <p:spPr bwMode="auto">
          <a:xfrm>
            <a:off x="2931480" y="2563823"/>
            <a:ext cx="1109088" cy="301634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r>
              <a:rPr lang="fr-FR" sz="1200" dirty="0">
                <a:solidFill>
                  <a:srgbClr val="FFFFFF"/>
                </a:solidFill>
              </a:rPr>
              <a:t>Stream #N</a:t>
            </a:r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F6F8A1E8-051D-442B-A3E1-46EF51D5041A}"/>
              </a:ext>
            </a:extLst>
          </p:cNvPr>
          <p:cNvSpPr/>
          <p:nvPr/>
        </p:nvSpPr>
        <p:spPr bwMode="auto">
          <a:xfrm>
            <a:off x="2924979" y="2974212"/>
            <a:ext cx="1109088" cy="301634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r>
              <a:rPr lang="fr-FR" sz="1200" dirty="0">
                <a:solidFill>
                  <a:srgbClr val="FFFFFF"/>
                </a:solidFill>
              </a:rPr>
              <a:t>Stream #1</a:t>
            </a:r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64BD54FE-6275-4002-AF9C-D45482F36A7C}"/>
              </a:ext>
            </a:extLst>
          </p:cNvPr>
          <p:cNvCxnSpPr>
            <a:cxnSpLocks/>
            <a:endCxn id="81" idx="1"/>
          </p:cNvCxnSpPr>
          <p:nvPr/>
        </p:nvCxnSpPr>
        <p:spPr bwMode="auto">
          <a:xfrm>
            <a:off x="2143849" y="1227942"/>
            <a:ext cx="781130" cy="1897087"/>
          </a:xfrm>
          <a:prstGeom prst="straightConnector1">
            <a:avLst/>
          </a:prstGeom>
          <a:noFill/>
          <a:ln w="25400" algn="ctr">
            <a:solidFill>
              <a:srgbClr val="C00000"/>
            </a:solidFill>
            <a:round/>
            <a:headEnd/>
            <a:tailEnd type="triangle"/>
          </a:ln>
        </p:spPr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4B346323-E314-4013-B2FA-5CA665DAA7D5}"/>
              </a:ext>
            </a:extLst>
          </p:cNvPr>
          <p:cNvCxnSpPr>
            <a:cxnSpLocks/>
            <a:stCxn id="71" idx="2"/>
            <a:endCxn id="80" idx="0"/>
          </p:cNvCxnSpPr>
          <p:nvPr/>
        </p:nvCxnSpPr>
        <p:spPr bwMode="auto">
          <a:xfrm>
            <a:off x="2924979" y="1696626"/>
            <a:ext cx="561045" cy="867197"/>
          </a:xfrm>
          <a:prstGeom prst="straightConnector1">
            <a:avLst/>
          </a:prstGeom>
          <a:noFill/>
          <a:ln w="25400" algn="ctr">
            <a:solidFill>
              <a:srgbClr val="C00000"/>
            </a:solidFill>
            <a:round/>
            <a:headEnd/>
            <a:tailEnd type="triangle"/>
          </a:ln>
        </p:spPr>
      </p:cxn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FFB72A4E-0655-440E-89D1-D4B40E00F94A}"/>
              </a:ext>
            </a:extLst>
          </p:cNvPr>
          <p:cNvGrpSpPr/>
          <p:nvPr/>
        </p:nvGrpSpPr>
        <p:grpSpPr>
          <a:xfrm>
            <a:off x="4231323" y="3564593"/>
            <a:ext cx="1129978" cy="1129978"/>
            <a:chOff x="2017026" y="1276673"/>
            <a:chExt cx="2857500" cy="2857500"/>
          </a:xfrm>
        </p:grpSpPr>
        <p:pic>
          <p:nvPicPr>
            <p:cNvPr id="101" name="Picture 2" descr="Résultat de recherche d'images pour &quot;screen clipart&quot;">
              <a:extLst>
                <a:ext uri="{FF2B5EF4-FFF2-40B4-BE49-F238E27FC236}">
                  <a16:creationId xmlns:a16="http://schemas.microsoft.com/office/drawing/2014/main" id="{1C94BBFB-5CAF-4C8B-BFDB-BC616EA8D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7026" y="1276673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Image 101">
              <a:extLst>
                <a:ext uri="{FF2B5EF4-FFF2-40B4-BE49-F238E27FC236}">
                  <a16:creationId xmlns:a16="http://schemas.microsoft.com/office/drawing/2014/main" id="{5BE211DC-8565-4616-8F7B-50CB80A9A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0641" y="1692429"/>
              <a:ext cx="2566197" cy="1536031"/>
            </a:xfrm>
            <a:prstGeom prst="rect">
              <a:avLst/>
            </a:prstGeom>
          </p:spPr>
        </p:pic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1BF26C9-58B8-4B8F-8648-34BF9411D034}"/>
              </a:ext>
            </a:extLst>
          </p:cNvPr>
          <p:cNvSpPr/>
          <p:nvPr/>
        </p:nvSpPr>
        <p:spPr>
          <a:xfrm>
            <a:off x="3538310" y="4145378"/>
            <a:ext cx="870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/>
              <a:t>Central</a:t>
            </a:r>
            <a:br>
              <a:rPr lang="fr-FR" sz="1400" dirty="0"/>
            </a:br>
            <a:r>
              <a:rPr lang="fr-FR" sz="1400" dirty="0"/>
              <a:t>interface</a:t>
            </a:r>
          </a:p>
        </p:txBody>
      </p:sp>
      <p:pic>
        <p:nvPicPr>
          <p:cNvPr id="105" name="Picture 2" descr="Image associée">
            <a:extLst>
              <a:ext uri="{FF2B5EF4-FFF2-40B4-BE49-F238E27FC236}">
                <a16:creationId xmlns:a16="http://schemas.microsoft.com/office/drawing/2014/main" id="{8DF6FB2E-C88D-4343-94BE-EE419C1B7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428" y="2730711"/>
            <a:ext cx="855768" cy="57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Résultat de recherche d'images pour &quot;mapr-DB&quot;">
            <a:extLst>
              <a:ext uri="{FF2B5EF4-FFF2-40B4-BE49-F238E27FC236}">
                <a16:creationId xmlns:a16="http://schemas.microsoft.com/office/drawing/2014/main" id="{FAB81784-7E58-490C-B3C4-71C9875A4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7" b="35107"/>
          <a:stretch/>
        </p:blipFill>
        <p:spPr bwMode="auto">
          <a:xfrm>
            <a:off x="4387349" y="2533052"/>
            <a:ext cx="766615" cy="17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Image 107">
            <a:extLst>
              <a:ext uri="{FF2B5EF4-FFF2-40B4-BE49-F238E27FC236}">
                <a16:creationId xmlns:a16="http://schemas.microsoft.com/office/drawing/2014/main" id="{E394FD9A-B473-4C98-A952-3BBA77CE5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298954" y="1265895"/>
            <a:ext cx="941688" cy="874584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943DDDE5-7B00-475E-8038-9C7AB376A30F}"/>
              </a:ext>
            </a:extLst>
          </p:cNvPr>
          <p:cNvSpPr/>
          <p:nvPr/>
        </p:nvSpPr>
        <p:spPr>
          <a:xfrm flipH="1">
            <a:off x="8159745" y="1557572"/>
            <a:ext cx="603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/>
              <a:t>Edge</a:t>
            </a:r>
            <a:br>
              <a:rPr lang="fr-FR" sz="1400" dirty="0"/>
            </a:br>
            <a:r>
              <a:rPr lang="fr-FR" sz="1400" dirty="0"/>
              <a:t>#N</a:t>
            </a:r>
          </a:p>
        </p:txBody>
      </p: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276E41FC-35CF-4DE2-8785-BEFC46694DD8}"/>
              </a:ext>
            </a:extLst>
          </p:cNvPr>
          <p:cNvGrpSpPr/>
          <p:nvPr/>
        </p:nvGrpSpPr>
        <p:grpSpPr>
          <a:xfrm flipH="1">
            <a:off x="7478604" y="2185762"/>
            <a:ext cx="723315" cy="781130"/>
            <a:chOff x="2017026" y="1276673"/>
            <a:chExt cx="2857500" cy="2857500"/>
          </a:xfrm>
        </p:grpSpPr>
        <p:pic>
          <p:nvPicPr>
            <p:cNvPr id="111" name="Picture 2" descr="Résultat de recherche d'images pour &quot;screen clipart&quot;">
              <a:extLst>
                <a:ext uri="{FF2B5EF4-FFF2-40B4-BE49-F238E27FC236}">
                  <a16:creationId xmlns:a16="http://schemas.microsoft.com/office/drawing/2014/main" id="{D89279F2-86DC-4034-8EC2-CA7D8B649B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7026" y="1276673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E6E6CC7F-6A89-4185-8C7E-456E6DE35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60641" y="1692429"/>
              <a:ext cx="2566197" cy="1536031"/>
            </a:xfrm>
            <a:prstGeom prst="rect">
              <a:avLst/>
            </a:prstGeom>
          </p:spPr>
        </p:pic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F2D5F07-8FF3-49C6-83D6-FFDA50F0E4C6}"/>
              </a:ext>
            </a:extLst>
          </p:cNvPr>
          <p:cNvSpPr/>
          <p:nvPr/>
        </p:nvSpPr>
        <p:spPr>
          <a:xfrm flipH="1">
            <a:off x="7423208" y="2974931"/>
            <a:ext cx="8063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dirty="0"/>
              <a:t>Edge</a:t>
            </a:r>
            <a:br>
              <a:rPr lang="fr-FR" sz="1400" dirty="0"/>
            </a:br>
            <a:r>
              <a:rPr lang="fr-FR" sz="1400" dirty="0"/>
              <a:t>interface</a:t>
            </a:r>
          </a:p>
        </p:txBody>
      </p:sp>
      <p:pic>
        <p:nvPicPr>
          <p:cNvPr id="114" name="image92.png">
            <a:extLst>
              <a:ext uri="{FF2B5EF4-FFF2-40B4-BE49-F238E27FC236}">
                <a16:creationId xmlns:a16="http://schemas.microsoft.com/office/drawing/2014/main" id="{E8089C4F-63E1-4688-A78E-2E85DF2892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075218" y="227331"/>
            <a:ext cx="366951" cy="430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image92.png">
            <a:extLst>
              <a:ext uri="{FF2B5EF4-FFF2-40B4-BE49-F238E27FC236}">
                <a16:creationId xmlns:a16="http://schemas.microsoft.com/office/drawing/2014/main" id="{D137C163-A784-4C30-A32A-88E79F4A2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310174" y="230662"/>
            <a:ext cx="366951" cy="430955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7E183013-0C8C-4F2B-B0FC-185EE36B342B}"/>
              </a:ext>
            </a:extLst>
          </p:cNvPr>
          <p:cNvSpPr/>
          <p:nvPr/>
        </p:nvSpPr>
        <p:spPr>
          <a:xfrm flipH="1">
            <a:off x="7315536" y="159676"/>
            <a:ext cx="70091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100" dirty="0"/>
              <a:t>Producer</a:t>
            </a:r>
            <a:br>
              <a:rPr lang="fr-FR" sz="1100" dirty="0"/>
            </a:br>
            <a:r>
              <a:rPr lang="fr-FR" sz="1100" dirty="0"/>
              <a:t>#1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038E2CD-5F1C-4F2A-89E5-66FE1AE26E2E}"/>
              </a:ext>
            </a:extLst>
          </p:cNvPr>
          <p:cNvSpPr/>
          <p:nvPr/>
        </p:nvSpPr>
        <p:spPr>
          <a:xfrm flipH="1">
            <a:off x="5607678" y="160349"/>
            <a:ext cx="70091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100" dirty="0"/>
              <a:t>Producer</a:t>
            </a:r>
            <a:br>
              <a:rPr lang="fr-FR" sz="1100" dirty="0"/>
            </a:br>
            <a:r>
              <a:rPr lang="fr-FR" sz="1100" dirty="0"/>
              <a:t>#N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A5CD6DB-9237-4A01-98C9-C1ACE9BD68EF}"/>
              </a:ext>
            </a:extLst>
          </p:cNvPr>
          <p:cNvSpPr/>
          <p:nvPr/>
        </p:nvSpPr>
        <p:spPr>
          <a:xfrm flipH="1">
            <a:off x="6653179" y="124568"/>
            <a:ext cx="455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/>
              <a:t>…</a:t>
            </a:r>
          </a:p>
        </p:txBody>
      </p:sp>
      <p:sp>
        <p:nvSpPr>
          <p:cNvPr id="119" name="Rectangle : coins arrondis 118">
            <a:extLst>
              <a:ext uri="{FF2B5EF4-FFF2-40B4-BE49-F238E27FC236}">
                <a16:creationId xmlns:a16="http://schemas.microsoft.com/office/drawing/2014/main" id="{30E2EDB1-B48E-4C7C-8158-525C9ADEE9C9}"/>
              </a:ext>
            </a:extLst>
          </p:cNvPr>
          <p:cNvSpPr/>
          <p:nvPr/>
        </p:nvSpPr>
        <p:spPr bwMode="auto">
          <a:xfrm flipH="1">
            <a:off x="6089947" y="1380744"/>
            <a:ext cx="1027000" cy="301634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r>
              <a:rPr lang="fr-FR" sz="1200" dirty="0">
                <a:solidFill>
                  <a:srgbClr val="FFFFFF"/>
                </a:solidFill>
              </a:rPr>
              <a:t>Stream #N</a:t>
            </a:r>
          </a:p>
        </p:txBody>
      </p:sp>
      <p:sp>
        <p:nvSpPr>
          <p:cNvPr id="120" name="Rectangle : coins arrondis 119">
            <a:extLst>
              <a:ext uri="{FF2B5EF4-FFF2-40B4-BE49-F238E27FC236}">
                <a16:creationId xmlns:a16="http://schemas.microsoft.com/office/drawing/2014/main" id="{8BB15485-264A-4328-ACC3-3C18442C26AE}"/>
              </a:ext>
            </a:extLst>
          </p:cNvPr>
          <p:cNvSpPr/>
          <p:nvPr/>
        </p:nvSpPr>
        <p:spPr bwMode="auto">
          <a:xfrm flipH="1">
            <a:off x="6734857" y="934447"/>
            <a:ext cx="1027000" cy="301634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r>
              <a:rPr lang="fr-FR" sz="1200" dirty="0">
                <a:solidFill>
                  <a:srgbClr val="FFFFFF"/>
                </a:solidFill>
              </a:rPr>
              <a:t>Stream #1</a:t>
            </a:r>
          </a:p>
        </p:txBody>
      </p: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BD7B4F35-9649-4CFD-B5B1-BA3C09D67C38}"/>
              </a:ext>
            </a:extLst>
          </p:cNvPr>
          <p:cNvCxnSpPr>
            <a:cxnSpLocks/>
            <a:stCxn id="114" idx="2"/>
            <a:endCxn id="120" idx="0"/>
          </p:cNvCxnSpPr>
          <p:nvPr/>
        </p:nvCxnSpPr>
        <p:spPr bwMode="auto">
          <a:xfrm flipH="1">
            <a:off x="7248357" y="658286"/>
            <a:ext cx="10336" cy="276161"/>
          </a:xfrm>
          <a:prstGeom prst="straightConnector1">
            <a:avLst/>
          </a:prstGeom>
          <a:noFill/>
          <a:ln w="25400" algn="ctr">
            <a:solidFill>
              <a:schemeClr val="bg2"/>
            </a:solidFill>
            <a:round/>
            <a:headEnd/>
            <a:tailEnd type="triangle"/>
          </a:ln>
        </p:spPr>
      </p:cxn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8EF05BCC-FB1D-4EFE-A938-5E46CCBB37EA}"/>
              </a:ext>
            </a:extLst>
          </p:cNvPr>
          <p:cNvCxnSpPr>
            <a:cxnSpLocks/>
            <a:stCxn id="115" idx="2"/>
            <a:endCxn id="119" idx="0"/>
          </p:cNvCxnSpPr>
          <p:nvPr/>
        </p:nvCxnSpPr>
        <p:spPr bwMode="auto">
          <a:xfrm>
            <a:off x="6493649" y="661617"/>
            <a:ext cx="109798" cy="719127"/>
          </a:xfrm>
          <a:prstGeom prst="straightConnector1">
            <a:avLst/>
          </a:prstGeom>
          <a:noFill/>
          <a:ln w="25400" algn="ctr">
            <a:solidFill>
              <a:schemeClr val="bg2"/>
            </a:solidFill>
            <a:round/>
            <a:headEnd/>
            <a:tailEnd type="triangle"/>
          </a:ln>
        </p:spPr>
      </p:cxnSp>
      <p:sp>
        <p:nvSpPr>
          <p:cNvPr id="123" name="Rectangle : coins arrondis 122">
            <a:extLst>
              <a:ext uri="{FF2B5EF4-FFF2-40B4-BE49-F238E27FC236}">
                <a16:creationId xmlns:a16="http://schemas.microsoft.com/office/drawing/2014/main" id="{DF323C00-9E6F-4AC9-85C3-4A74C4C7DEFA}"/>
              </a:ext>
            </a:extLst>
          </p:cNvPr>
          <p:cNvSpPr/>
          <p:nvPr/>
        </p:nvSpPr>
        <p:spPr bwMode="auto">
          <a:xfrm flipH="1">
            <a:off x="5570427" y="2549575"/>
            <a:ext cx="1027000" cy="301634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r>
              <a:rPr lang="fr-FR" sz="1200" dirty="0">
                <a:solidFill>
                  <a:srgbClr val="FFFFFF"/>
                </a:solidFill>
              </a:rPr>
              <a:t>Stream #N</a:t>
            </a:r>
          </a:p>
        </p:txBody>
      </p:sp>
      <p:sp>
        <p:nvSpPr>
          <p:cNvPr id="124" name="Rectangle : coins arrondis 123">
            <a:extLst>
              <a:ext uri="{FF2B5EF4-FFF2-40B4-BE49-F238E27FC236}">
                <a16:creationId xmlns:a16="http://schemas.microsoft.com/office/drawing/2014/main" id="{738460F9-F1C9-4EAE-B378-0DC288B390D8}"/>
              </a:ext>
            </a:extLst>
          </p:cNvPr>
          <p:cNvSpPr/>
          <p:nvPr/>
        </p:nvSpPr>
        <p:spPr bwMode="auto">
          <a:xfrm flipH="1">
            <a:off x="5576447" y="2959964"/>
            <a:ext cx="1027000" cy="301634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r>
              <a:rPr lang="fr-FR" sz="1200" dirty="0">
                <a:solidFill>
                  <a:srgbClr val="FFFFFF"/>
                </a:solidFill>
              </a:rPr>
              <a:t>Stream #1</a:t>
            </a:r>
          </a:p>
        </p:txBody>
      </p: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04913192-C414-415C-9500-C9985F0E6D81}"/>
              </a:ext>
            </a:extLst>
          </p:cNvPr>
          <p:cNvCxnSpPr>
            <a:cxnSpLocks/>
            <a:endCxn id="124" idx="1"/>
          </p:cNvCxnSpPr>
          <p:nvPr/>
        </p:nvCxnSpPr>
        <p:spPr bwMode="auto">
          <a:xfrm flipH="1">
            <a:off x="6603446" y="1213694"/>
            <a:ext cx="723315" cy="1897087"/>
          </a:xfrm>
          <a:prstGeom prst="straightConnector1">
            <a:avLst/>
          </a:prstGeom>
          <a:noFill/>
          <a:ln w="25400" algn="ctr">
            <a:solidFill>
              <a:srgbClr val="C00000"/>
            </a:solidFill>
            <a:round/>
            <a:headEnd/>
            <a:tailEnd type="triangle"/>
          </a:ln>
        </p:spPr>
      </p:cxnSp>
      <p:cxnSp>
        <p:nvCxnSpPr>
          <p:cNvPr id="126" name="Connecteur droit avec flèche 125">
            <a:extLst>
              <a:ext uri="{FF2B5EF4-FFF2-40B4-BE49-F238E27FC236}">
                <a16:creationId xmlns:a16="http://schemas.microsoft.com/office/drawing/2014/main" id="{BE6530E3-CD88-4430-86CB-5402BAB7CA4E}"/>
              </a:ext>
            </a:extLst>
          </p:cNvPr>
          <p:cNvCxnSpPr>
            <a:cxnSpLocks/>
            <a:stCxn id="119" idx="2"/>
            <a:endCxn id="123" idx="0"/>
          </p:cNvCxnSpPr>
          <p:nvPr/>
        </p:nvCxnSpPr>
        <p:spPr bwMode="auto">
          <a:xfrm flipH="1">
            <a:off x="6083927" y="1682378"/>
            <a:ext cx="519520" cy="867197"/>
          </a:xfrm>
          <a:prstGeom prst="straightConnector1">
            <a:avLst/>
          </a:prstGeom>
          <a:noFill/>
          <a:ln w="25400" algn="ctr">
            <a:solidFill>
              <a:srgbClr val="C00000"/>
            </a:solidFill>
            <a:round/>
            <a:headEnd/>
            <a:tailEnd type="triangle"/>
          </a:ln>
        </p:spPr>
      </p:cxnSp>
      <p:sp>
        <p:nvSpPr>
          <p:cNvPr id="1030" name="Ellipse 1029">
            <a:extLst>
              <a:ext uri="{FF2B5EF4-FFF2-40B4-BE49-F238E27FC236}">
                <a16:creationId xmlns:a16="http://schemas.microsoft.com/office/drawing/2014/main" id="{39A7313A-9D95-4F87-9210-E13F6EBFB63F}"/>
              </a:ext>
            </a:extLst>
          </p:cNvPr>
          <p:cNvSpPr/>
          <p:nvPr/>
        </p:nvSpPr>
        <p:spPr bwMode="auto">
          <a:xfrm>
            <a:off x="3777064" y="3125029"/>
            <a:ext cx="2042820" cy="292119"/>
          </a:xfrm>
          <a:prstGeom prst="ellipse">
            <a:avLst/>
          </a:prstGeom>
          <a:noFill/>
          <a:ln w="28575" algn="ctr">
            <a:solidFill>
              <a:srgbClr val="BA0C28"/>
            </a:solidFill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fr-FR" dirty="0">
              <a:solidFill>
                <a:srgbClr val="FFFFFF"/>
              </a:solidFill>
            </a:endParaRPr>
          </a:p>
        </p:txBody>
      </p: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7D00A661-4F7A-468A-A2FC-81FFFBBD1535}"/>
              </a:ext>
            </a:extLst>
          </p:cNvPr>
          <p:cNvCxnSpPr>
            <a:cxnSpLocks/>
            <a:stCxn id="1030" idx="4"/>
          </p:cNvCxnSpPr>
          <p:nvPr/>
        </p:nvCxnSpPr>
        <p:spPr bwMode="auto">
          <a:xfrm>
            <a:off x="4798474" y="3417148"/>
            <a:ext cx="0" cy="259572"/>
          </a:xfrm>
          <a:prstGeom prst="straightConnector1">
            <a:avLst/>
          </a:prstGeom>
          <a:noFill/>
          <a:ln w="38100" algn="ctr">
            <a:solidFill>
              <a:srgbClr val="C00000"/>
            </a:solidFill>
            <a:round/>
            <a:headEnd/>
            <a:tailEnd type="triangle"/>
          </a:ln>
        </p:spPr>
      </p:cxnSp>
      <p:sp>
        <p:nvSpPr>
          <p:cNvPr id="1033" name="Rectangle : coins arrondis 1032">
            <a:extLst>
              <a:ext uri="{FF2B5EF4-FFF2-40B4-BE49-F238E27FC236}">
                <a16:creationId xmlns:a16="http://schemas.microsoft.com/office/drawing/2014/main" id="{508EC68E-2969-4424-A18C-56CB1E9AD962}"/>
              </a:ext>
            </a:extLst>
          </p:cNvPr>
          <p:cNvSpPr/>
          <p:nvPr/>
        </p:nvSpPr>
        <p:spPr bwMode="auto">
          <a:xfrm>
            <a:off x="408787" y="658286"/>
            <a:ext cx="2448995" cy="3070715"/>
          </a:xfrm>
          <a:prstGeom prst="roundRect">
            <a:avLst/>
          </a:prstGeom>
          <a:noFill/>
          <a:ln w="19050" algn="ctr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33" name="Rectangle : coins arrondis 132">
            <a:extLst>
              <a:ext uri="{FF2B5EF4-FFF2-40B4-BE49-F238E27FC236}">
                <a16:creationId xmlns:a16="http://schemas.microsoft.com/office/drawing/2014/main" id="{4E7D1034-3068-4BCA-9254-C6ED8439EF69}"/>
              </a:ext>
            </a:extLst>
          </p:cNvPr>
          <p:cNvSpPr/>
          <p:nvPr/>
        </p:nvSpPr>
        <p:spPr bwMode="auto">
          <a:xfrm>
            <a:off x="6382711" y="660876"/>
            <a:ext cx="2448995" cy="3070715"/>
          </a:xfrm>
          <a:prstGeom prst="roundRect">
            <a:avLst/>
          </a:prstGeom>
          <a:noFill/>
          <a:ln w="19050" algn="ctr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34" name="Rectangle : coins arrondis 133">
            <a:extLst>
              <a:ext uri="{FF2B5EF4-FFF2-40B4-BE49-F238E27FC236}">
                <a16:creationId xmlns:a16="http://schemas.microsoft.com/office/drawing/2014/main" id="{6AA2FC94-79EB-43DC-85C6-F3283254EC1B}"/>
              </a:ext>
            </a:extLst>
          </p:cNvPr>
          <p:cNvSpPr/>
          <p:nvPr/>
        </p:nvSpPr>
        <p:spPr bwMode="auto">
          <a:xfrm>
            <a:off x="3502573" y="586233"/>
            <a:ext cx="2448995" cy="4232058"/>
          </a:xfrm>
          <a:prstGeom prst="roundRect">
            <a:avLst/>
          </a:prstGeom>
          <a:noFill/>
          <a:ln w="19050" algn="ctr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722610"/>
      </p:ext>
    </p:extLst>
  </p:cSld>
  <p:clrMapOvr>
    <a:masterClrMapping/>
  </p:clrMapOvr>
</p:sld>
</file>

<file path=ppt/theme/theme1.xml><?xml version="1.0" encoding="utf-8"?>
<a:theme xmlns:a="http://schemas.openxmlformats.org/drawingml/2006/main" name="MAPR Template 2017_jt4GW">
  <a:themeElements>
    <a:clrScheme name="Custom 1">
      <a:dk1>
        <a:sysClr val="windowText" lastClr="000000"/>
      </a:dk1>
      <a:lt1>
        <a:sysClr val="window" lastClr="FFFFFF"/>
      </a:lt1>
      <a:dk2>
        <a:srgbClr val="4D4F53"/>
      </a:dk2>
      <a:lt2>
        <a:srgbClr val="00274C"/>
      </a:lt2>
      <a:accent1>
        <a:srgbClr val="C8102E"/>
      </a:accent1>
      <a:accent2>
        <a:srgbClr val="3B6E8E"/>
      </a:accent2>
      <a:accent3>
        <a:srgbClr val="627D77"/>
      </a:accent3>
      <a:accent4>
        <a:srgbClr val="747678"/>
      </a:accent4>
      <a:accent5>
        <a:srgbClr val="592226"/>
      </a:accent5>
      <a:accent6>
        <a:srgbClr val="FDC82F"/>
      </a:accent6>
      <a:hlink>
        <a:srgbClr val="0098DB"/>
      </a:hlink>
      <a:folHlink>
        <a:srgbClr val="59222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 w="9525" algn="ctr">
          <a:noFill/>
          <a:round/>
          <a:headEnd/>
          <a:tailEnd/>
        </a:ln>
      </a:spPr>
      <a:bodyPr rtlCol="0" anchor="ctr"/>
      <a:lstStyle>
        <a:defPPr algn="ctr" eaLnBrk="0" hangingPunct="0">
          <a:defRPr dirty="0" smtClean="0">
            <a:solidFill>
              <a:srgbClr val="FFFFFF"/>
            </a:solidFill>
          </a:defRPr>
        </a:defPPr>
      </a:lstStyle>
    </a:spDef>
    <a:lnDef>
      <a:spPr bwMode="auto">
        <a:noFill/>
        <a:ln w="25400" algn="ctr">
          <a:solidFill>
            <a:schemeClr val="bg2"/>
          </a:solidFill>
          <a:round/>
          <a:headEnd/>
          <a:tailEnd/>
        </a:ln>
      </a:spPr>
      <a:bodyPr/>
      <a:lstStyle/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tx2"/>
            </a:solidFill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apR Template 2016" id="{D21997B1-4E66-EB49-9893-1A5B2CD9CCDE}" vid="{682D77AB-BEF6-2A49-8128-39DB4C79A4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MAPR Template 2017_jt4GW.thmx</Template>
  <TotalTime>18502</TotalTime>
  <Words>37</Words>
  <Application>Microsoft Office PowerPoint</Application>
  <PresentationFormat>Affichage à l'écran (16:9)</PresentationFormat>
  <Paragraphs>20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Courier</vt:lpstr>
      <vt:lpstr>MAPR Template 2017_jt4GW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Gaylynn Wells</dc:creator>
  <cp:lastModifiedBy>Remi Forest</cp:lastModifiedBy>
  <cp:revision>549</cp:revision>
  <cp:lastPrinted>2018-01-17T09:45:02Z</cp:lastPrinted>
  <dcterms:created xsi:type="dcterms:W3CDTF">2017-02-08T23:55:18Z</dcterms:created>
  <dcterms:modified xsi:type="dcterms:W3CDTF">2018-03-07T13:42:35Z</dcterms:modified>
</cp:coreProperties>
</file>